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535CAB-6AE2-41CC-B981-DB661C79AC83}" v="38" dt="2024-10-20T23:49:04.253"/>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richardson" userId="e693306b38913c98" providerId="LiveId" clId="{E1535CAB-6AE2-41CC-B981-DB661C79AC83}"/>
    <pc:docChg chg="undo redo custSel addSld modSld">
      <pc:chgData name="martin richardson" userId="e693306b38913c98" providerId="LiveId" clId="{E1535CAB-6AE2-41CC-B981-DB661C79AC83}" dt="2024-10-20T23:49:04.251" v="917"/>
      <pc:docMkLst>
        <pc:docMk/>
      </pc:docMkLst>
      <pc:sldChg chg="addSp modSp">
        <pc:chgData name="martin richardson" userId="e693306b38913c98" providerId="LiveId" clId="{E1535CAB-6AE2-41CC-B981-DB661C79AC83}" dt="2024-10-20T23:31:37.014" v="887"/>
        <pc:sldMkLst>
          <pc:docMk/>
          <pc:sldMk cId="0" sldId="256"/>
        </pc:sldMkLst>
        <pc:picChg chg="add mod">
          <ac:chgData name="martin richardson" userId="e693306b38913c98" providerId="LiveId" clId="{E1535CAB-6AE2-41CC-B981-DB661C79AC83}" dt="2024-10-20T23:31:37.014" v="887"/>
          <ac:picMkLst>
            <pc:docMk/>
            <pc:sldMk cId="0" sldId="256"/>
            <ac:picMk id="9" creationId="{8CBB0F8D-23F4-EF32-42BE-98358A327C25}"/>
          </ac:picMkLst>
        </pc:picChg>
      </pc:sldChg>
      <pc:sldChg chg="addSp modSp">
        <pc:chgData name="martin richardson" userId="e693306b38913c98" providerId="LiveId" clId="{E1535CAB-6AE2-41CC-B981-DB661C79AC83}" dt="2024-10-20T23:33:00.887" v="888"/>
        <pc:sldMkLst>
          <pc:docMk/>
          <pc:sldMk cId="0" sldId="257"/>
        </pc:sldMkLst>
        <pc:picChg chg="add mod">
          <ac:chgData name="martin richardson" userId="e693306b38913c98" providerId="LiveId" clId="{E1535CAB-6AE2-41CC-B981-DB661C79AC83}" dt="2024-10-20T23:33:00.887" v="888"/>
          <ac:picMkLst>
            <pc:docMk/>
            <pc:sldMk cId="0" sldId="257"/>
            <ac:picMk id="12" creationId="{F17D0BBF-9C83-9152-A1AA-8BF4B682BCC2}"/>
          </ac:picMkLst>
        </pc:picChg>
      </pc:sldChg>
      <pc:sldChg chg="addSp modSp">
        <pc:chgData name="martin richardson" userId="e693306b38913c98" providerId="LiveId" clId="{E1535CAB-6AE2-41CC-B981-DB661C79AC83}" dt="2024-10-20T23:34:11.343" v="889"/>
        <pc:sldMkLst>
          <pc:docMk/>
          <pc:sldMk cId="0" sldId="258"/>
        </pc:sldMkLst>
        <pc:picChg chg="add mod">
          <ac:chgData name="martin richardson" userId="e693306b38913c98" providerId="LiveId" clId="{E1535CAB-6AE2-41CC-B981-DB661C79AC83}" dt="2024-10-20T23:34:11.343" v="889"/>
          <ac:picMkLst>
            <pc:docMk/>
            <pc:sldMk cId="0" sldId="258"/>
            <ac:picMk id="10" creationId="{F84BC5D2-02B0-F6F5-42E4-2F54CF6E84EF}"/>
          </ac:picMkLst>
        </pc:picChg>
      </pc:sldChg>
      <pc:sldChg chg="addSp modSp">
        <pc:chgData name="martin richardson" userId="e693306b38913c98" providerId="LiveId" clId="{E1535CAB-6AE2-41CC-B981-DB661C79AC83}" dt="2024-10-20T23:35:19.457" v="890"/>
        <pc:sldMkLst>
          <pc:docMk/>
          <pc:sldMk cId="0" sldId="259"/>
        </pc:sldMkLst>
        <pc:picChg chg="add mod">
          <ac:chgData name="martin richardson" userId="e693306b38913c98" providerId="LiveId" clId="{E1535CAB-6AE2-41CC-B981-DB661C79AC83}" dt="2024-10-20T23:35:19.457" v="890"/>
          <ac:picMkLst>
            <pc:docMk/>
            <pc:sldMk cId="0" sldId="259"/>
            <ac:picMk id="10" creationId="{62AE0049-F790-D2E3-B488-39997EAAA0CD}"/>
          </ac:picMkLst>
        </pc:picChg>
      </pc:sldChg>
      <pc:sldChg chg="addSp modSp">
        <pc:chgData name="martin richardson" userId="e693306b38913c98" providerId="LiveId" clId="{E1535CAB-6AE2-41CC-B981-DB661C79AC83}" dt="2024-10-20T23:36:31.788" v="891"/>
        <pc:sldMkLst>
          <pc:docMk/>
          <pc:sldMk cId="0" sldId="260"/>
        </pc:sldMkLst>
        <pc:picChg chg="add mod">
          <ac:chgData name="martin richardson" userId="e693306b38913c98" providerId="LiveId" clId="{E1535CAB-6AE2-41CC-B981-DB661C79AC83}" dt="2024-10-20T23:36:31.788" v="891"/>
          <ac:picMkLst>
            <pc:docMk/>
            <pc:sldMk cId="0" sldId="260"/>
            <ac:picMk id="10" creationId="{E66B1960-B72B-F225-D2BD-F88E3B403574}"/>
          </ac:picMkLst>
        </pc:picChg>
      </pc:sldChg>
      <pc:sldChg chg="addSp modSp">
        <pc:chgData name="martin richardson" userId="e693306b38913c98" providerId="LiveId" clId="{E1535CAB-6AE2-41CC-B981-DB661C79AC83}" dt="2024-10-20T23:37:39.414" v="892"/>
        <pc:sldMkLst>
          <pc:docMk/>
          <pc:sldMk cId="0" sldId="261"/>
        </pc:sldMkLst>
        <pc:picChg chg="add mod">
          <ac:chgData name="martin richardson" userId="e693306b38913c98" providerId="LiveId" clId="{E1535CAB-6AE2-41CC-B981-DB661C79AC83}" dt="2024-10-20T23:37:39.414" v="892"/>
          <ac:picMkLst>
            <pc:docMk/>
            <pc:sldMk cId="0" sldId="261"/>
            <ac:picMk id="7" creationId="{CC1E6803-57FD-5E4C-5F52-E6E3FE9C0090}"/>
          </ac:picMkLst>
        </pc:picChg>
      </pc:sldChg>
      <pc:sldChg chg="addSp delSp modSp mod modTransition modAnim">
        <pc:chgData name="martin richardson" userId="e693306b38913c98" providerId="LiveId" clId="{E1535CAB-6AE2-41CC-B981-DB661C79AC83}" dt="2024-10-20T23:39:11.179" v="896"/>
        <pc:sldMkLst>
          <pc:docMk/>
          <pc:sldMk cId="0" sldId="262"/>
        </pc:sldMkLst>
        <pc:spChg chg="mod">
          <ac:chgData name="martin richardson" userId="e693306b38913c98" providerId="LiveId" clId="{E1535CAB-6AE2-41CC-B981-DB661C79AC83}" dt="2024-10-20T22:19:46.129" v="62" actId="5793"/>
          <ac:spMkLst>
            <pc:docMk/>
            <pc:sldMk cId="0" sldId="262"/>
            <ac:spMk id="189" creationId="{00000000-0000-0000-0000-000000000000}"/>
          </ac:spMkLst>
        </pc:spChg>
        <pc:picChg chg="add del mod">
          <ac:chgData name="martin richardson" userId="e693306b38913c98" providerId="LiveId" clId="{E1535CAB-6AE2-41CC-B981-DB661C79AC83}" dt="2024-10-20T23:38:38.314" v="895"/>
          <ac:picMkLst>
            <pc:docMk/>
            <pc:sldMk cId="0" sldId="262"/>
            <ac:picMk id="6" creationId="{6D00EE89-6C13-BBEC-462A-6085ACF094B2}"/>
          </ac:picMkLst>
        </pc:picChg>
        <pc:picChg chg="add del mod ord">
          <ac:chgData name="martin richardson" userId="e693306b38913c98" providerId="LiveId" clId="{E1535CAB-6AE2-41CC-B981-DB661C79AC83}" dt="2024-10-20T23:39:11.179" v="896"/>
          <ac:picMkLst>
            <pc:docMk/>
            <pc:sldMk cId="0" sldId="262"/>
            <ac:picMk id="9" creationId="{0EB0E348-44BA-67B4-123A-19713C782450}"/>
          </ac:picMkLst>
        </pc:picChg>
        <pc:picChg chg="add mod">
          <ac:chgData name="martin richardson" userId="e693306b38913c98" providerId="LiveId" clId="{E1535CAB-6AE2-41CC-B981-DB661C79AC83}" dt="2024-10-20T23:39:11.179" v="896"/>
          <ac:picMkLst>
            <pc:docMk/>
            <pc:sldMk cId="0" sldId="262"/>
            <ac:picMk id="10" creationId="{EFC0F593-BDC4-F8CE-6918-1F2298BB9AC1}"/>
          </ac:picMkLst>
        </pc:picChg>
      </pc:sldChg>
      <pc:sldChg chg="addSp delSp modSp mod">
        <pc:chgData name="martin richardson" userId="e693306b38913c98" providerId="LiveId" clId="{E1535CAB-6AE2-41CC-B981-DB661C79AC83}" dt="2024-10-20T23:40:40.933" v="897"/>
        <pc:sldMkLst>
          <pc:docMk/>
          <pc:sldMk cId="0" sldId="263"/>
        </pc:sldMkLst>
        <pc:spChg chg="mod">
          <ac:chgData name="martin richardson" userId="e693306b38913c98" providerId="LiveId" clId="{E1535CAB-6AE2-41CC-B981-DB661C79AC83}" dt="2024-10-20T22:32:38.690" v="73" actId="20577"/>
          <ac:spMkLst>
            <pc:docMk/>
            <pc:sldMk cId="0" sldId="263"/>
            <ac:spMk id="195" creationId="{00000000-0000-0000-0000-000000000000}"/>
          </ac:spMkLst>
        </pc:spChg>
        <pc:spChg chg="del mod">
          <ac:chgData name="martin richardson" userId="e693306b38913c98" providerId="LiveId" clId="{E1535CAB-6AE2-41CC-B981-DB661C79AC83}" dt="2024-10-20T22:32:57.141" v="78" actId="478"/>
          <ac:spMkLst>
            <pc:docMk/>
            <pc:sldMk cId="0" sldId="263"/>
            <ac:spMk id="196" creationId="{00000000-0000-0000-0000-000000000000}"/>
          </ac:spMkLst>
        </pc:spChg>
        <pc:picChg chg="add mod">
          <ac:chgData name="martin richardson" userId="e693306b38913c98" providerId="LiveId" clId="{E1535CAB-6AE2-41CC-B981-DB661C79AC83}" dt="2024-10-20T22:36:26.995" v="178" actId="14100"/>
          <ac:picMkLst>
            <pc:docMk/>
            <pc:sldMk cId="0" sldId="263"/>
            <ac:picMk id="3" creationId="{C174EE7C-837A-764E-17DA-0E2DCFFD713F}"/>
          </ac:picMkLst>
        </pc:picChg>
        <pc:picChg chg="add mod">
          <ac:chgData name="martin richardson" userId="e693306b38913c98" providerId="LiveId" clId="{E1535CAB-6AE2-41CC-B981-DB661C79AC83}" dt="2024-10-20T22:36:29.382" v="179" actId="14100"/>
          <ac:picMkLst>
            <pc:docMk/>
            <pc:sldMk cId="0" sldId="263"/>
            <ac:picMk id="5" creationId="{0F63E7E2-23EE-B06B-6F32-6E61D9880F63}"/>
          </ac:picMkLst>
        </pc:picChg>
        <pc:picChg chg="add mod">
          <ac:chgData name="martin richardson" userId="e693306b38913c98" providerId="LiveId" clId="{E1535CAB-6AE2-41CC-B981-DB661C79AC83}" dt="2024-10-20T23:40:40.933" v="897"/>
          <ac:picMkLst>
            <pc:docMk/>
            <pc:sldMk cId="0" sldId="263"/>
            <ac:picMk id="10" creationId="{91828163-F544-3098-C500-C48A8BD5B628}"/>
          </ac:picMkLst>
        </pc:picChg>
      </pc:sldChg>
      <pc:sldChg chg="addSp delSp modSp mod modTransition modAnim">
        <pc:chgData name="martin richardson" userId="e693306b38913c98" providerId="LiveId" clId="{E1535CAB-6AE2-41CC-B981-DB661C79AC83}" dt="2024-10-20T23:43:34.765" v="904"/>
        <pc:sldMkLst>
          <pc:docMk/>
          <pc:sldMk cId="0" sldId="264"/>
        </pc:sldMkLst>
        <pc:spChg chg="add del mod">
          <ac:chgData name="martin richardson" userId="e693306b38913c98" providerId="LiveId" clId="{E1535CAB-6AE2-41CC-B981-DB661C79AC83}" dt="2024-10-20T22:38:16.517" v="187"/>
          <ac:spMkLst>
            <pc:docMk/>
            <pc:sldMk cId="0" sldId="264"/>
            <ac:spMk id="2" creationId="{3A3E0E93-F94E-2818-9D6F-EB50E27C4B8C}"/>
          </ac:spMkLst>
        </pc:spChg>
        <pc:spChg chg="add mod">
          <ac:chgData name="martin richardson" userId="e693306b38913c98" providerId="LiveId" clId="{E1535CAB-6AE2-41CC-B981-DB661C79AC83}" dt="2024-10-20T22:40:15.049" v="380" actId="255"/>
          <ac:spMkLst>
            <pc:docMk/>
            <pc:sldMk cId="0" sldId="264"/>
            <ac:spMk id="3" creationId="{EF6561F6-0007-9A9D-B5C3-F716621A4B10}"/>
          </ac:spMkLst>
        </pc:spChg>
        <pc:picChg chg="add del mod">
          <ac:chgData name="martin richardson" userId="e693306b38913c98" providerId="LiveId" clId="{E1535CAB-6AE2-41CC-B981-DB661C79AC83}" dt="2024-10-20T23:42:35.877" v="900"/>
          <ac:picMkLst>
            <pc:docMk/>
            <pc:sldMk cId="0" sldId="264"/>
            <ac:picMk id="10" creationId="{92397F21-AB77-047B-D289-0A94FC590F1E}"/>
          </ac:picMkLst>
        </pc:picChg>
        <pc:picChg chg="add del mod ord">
          <ac:chgData name="martin richardson" userId="e693306b38913c98" providerId="LiveId" clId="{E1535CAB-6AE2-41CC-B981-DB661C79AC83}" dt="2024-10-20T23:42:57.335" v="901"/>
          <ac:picMkLst>
            <pc:docMk/>
            <pc:sldMk cId="0" sldId="264"/>
            <ac:picMk id="13" creationId="{737B7D69-CE47-D607-87CE-180BE9CCE9FB}"/>
          </ac:picMkLst>
        </pc:picChg>
        <pc:picChg chg="add del mod">
          <ac:chgData name="martin richardson" userId="e693306b38913c98" providerId="LiveId" clId="{E1535CAB-6AE2-41CC-B981-DB661C79AC83}" dt="2024-10-20T23:43:00.057" v="903"/>
          <ac:picMkLst>
            <pc:docMk/>
            <pc:sldMk cId="0" sldId="264"/>
            <ac:picMk id="14" creationId="{503119CC-B463-C41E-D510-D22BA4D0CAE9}"/>
          </ac:picMkLst>
        </pc:picChg>
        <pc:picChg chg="add del mod ord">
          <ac:chgData name="martin richardson" userId="e693306b38913c98" providerId="LiveId" clId="{E1535CAB-6AE2-41CC-B981-DB661C79AC83}" dt="2024-10-20T23:43:34.765" v="904"/>
          <ac:picMkLst>
            <pc:docMk/>
            <pc:sldMk cId="0" sldId="264"/>
            <ac:picMk id="17" creationId="{2E46B3B5-199E-5983-992C-656D14E92BB7}"/>
          </ac:picMkLst>
        </pc:picChg>
        <pc:picChg chg="add mod">
          <ac:chgData name="martin richardson" userId="e693306b38913c98" providerId="LiveId" clId="{E1535CAB-6AE2-41CC-B981-DB661C79AC83}" dt="2024-10-20T23:43:34.765" v="904"/>
          <ac:picMkLst>
            <pc:docMk/>
            <pc:sldMk cId="0" sldId="264"/>
            <ac:picMk id="18" creationId="{F2050F9D-7BA1-661A-2828-9D1C46941E64}"/>
          </ac:picMkLst>
        </pc:picChg>
        <pc:picChg chg="mod">
          <ac:chgData name="martin richardson" userId="e693306b38913c98" providerId="LiveId" clId="{E1535CAB-6AE2-41CC-B981-DB661C79AC83}" dt="2024-10-20T22:40:19.220" v="382" actId="1076"/>
          <ac:picMkLst>
            <pc:docMk/>
            <pc:sldMk cId="0" sldId="264"/>
            <ac:picMk id="203" creationId="{00000000-0000-0000-0000-000000000000}"/>
          </ac:picMkLst>
        </pc:picChg>
      </pc:sldChg>
      <pc:sldChg chg="addSp modSp mod">
        <pc:chgData name="martin richardson" userId="e693306b38913c98" providerId="LiveId" clId="{E1535CAB-6AE2-41CC-B981-DB661C79AC83}" dt="2024-10-20T23:44:41.207" v="905"/>
        <pc:sldMkLst>
          <pc:docMk/>
          <pc:sldMk cId="0" sldId="265"/>
        </pc:sldMkLst>
        <pc:spChg chg="mod">
          <ac:chgData name="martin richardson" userId="e693306b38913c98" providerId="LiveId" clId="{E1535CAB-6AE2-41CC-B981-DB661C79AC83}" dt="2024-10-20T22:46:13.515" v="504"/>
          <ac:spMkLst>
            <pc:docMk/>
            <pc:sldMk cId="0" sldId="265"/>
            <ac:spMk id="210" creationId="{00000000-0000-0000-0000-000000000000}"/>
          </ac:spMkLst>
        </pc:spChg>
        <pc:picChg chg="add mod">
          <ac:chgData name="martin richardson" userId="e693306b38913c98" providerId="LiveId" clId="{E1535CAB-6AE2-41CC-B981-DB661C79AC83}" dt="2024-10-20T23:44:41.207" v="905"/>
          <ac:picMkLst>
            <pc:docMk/>
            <pc:sldMk cId="0" sldId="265"/>
            <ac:picMk id="13" creationId="{D5104A77-5164-5A6A-3FB9-821586FE9926}"/>
          </ac:picMkLst>
        </pc:picChg>
      </pc:sldChg>
      <pc:sldChg chg="addSp delSp modSp mod modTransition modAnim">
        <pc:chgData name="martin richardson" userId="e693306b38913c98" providerId="LiveId" clId="{E1535CAB-6AE2-41CC-B981-DB661C79AC83}" dt="2024-10-20T23:46:19.459" v="909"/>
        <pc:sldMkLst>
          <pc:docMk/>
          <pc:sldMk cId="0" sldId="266"/>
        </pc:sldMkLst>
        <pc:spChg chg="add mod">
          <ac:chgData name="martin richardson" userId="e693306b38913c98" providerId="LiveId" clId="{E1535CAB-6AE2-41CC-B981-DB661C79AC83}" dt="2024-10-20T23:03:57.623" v="884" actId="255"/>
          <ac:spMkLst>
            <pc:docMk/>
            <pc:sldMk cId="0" sldId="266"/>
            <ac:spMk id="2" creationId="{2F5442E2-BCDA-6F7E-8F27-2B5E8D31D741}"/>
          </ac:spMkLst>
        </pc:spChg>
        <pc:spChg chg="add mod">
          <ac:chgData name="martin richardson" userId="e693306b38913c98" providerId="LiveId" clId="{E1535CAB-6AE2-41CC-B981-DB661C79AC83}" dt="2024-10-20T23:04:02.672" v="885" actId="255"/>
          <ac:spMkLst>
            <pc:docMk/>
            <pc:sldMk cId="0" sldId="266"/>
            <ac:spMk id="3" creationId="{B5F92269-32DD-74F6-C69D-0D70FBFC34CD}"/>
          </ac:spMkLst>
        </pc:spChg>
        <pc:spChg chg="add mod">
          <ac:chgData name="martin richardson" userId="e693306b38913c98" providerId="LiveId" clId="{E1535CAB-6AE2-41CC-B981-DB661C79AC83}" dt="2024-10-20T23:04:07.374" v="886" actId="255"/>
          <ac:spMkLst>
            <pc:docMk/>
            <pc:sldMk cId="0" sldId="266"/>
            <ac:spMk id="4" creationId="{83C7D352-41BE-5E30-E89A-3513BD651952}"/>
          </ac:spMkLst>
        </pc:spChg>
        <pc:spChg chg="del mod">
          <ac:chgData name="martin richardson" userId="e693306b38913c98" providerId="LiveId" clId="{E1535CAB-6AE2-41CC-B981-DB661C79AC83}" dt="2024-10-20T22:48:39.311" v="507" actId="478"/>
          <ac:spMkLst>
            <pc:docMk/>
            <pc:sldMk cId="0" sldId="266"/>
            <ac:spMk id="217" creationId="{00000000-0000-0000-0000-000000000000}"/>
          </ac:spMkLst>
        </pc:spChg>
        <pc:picChg chg="add del mod">
          <ac:chgData name="martin richardson" userId="e693306b38913c98" providerId="LiveId" clId="{E1535CAB-6AE2-41CC-B981-DB661C79AC83}" dt="2024-10-20T23:45:49.942" v="908"/>
          <ac:picMkLst>
            <pc:docMk/>
            <pc:sldMk cId="0" sldId="266"/>
            <ac:picMk id="10" creationId="{54FFF6A1-0DB7-20D2-ACBB-72C89D87FAEF}"/>
          </ac:picMkLst>
        </pc:picChg>
        <pc:picChg chg="add del mod ord">
          <ac:chgData name="martin richardson" userId="e693306b38913c98" providerId="LiveId" clId="{E1535CAB-6AE2-41CC-B981-DB661C79AC83}" dt="2024-10-20T23:46:19.459" v="909"/>
          <ac:picMkLst>
            <pc:docMk/>
            <pc:sldMk cId="0" sldId="266"/>
            <ac:picMk id="13" creationId="{DD7739E8-14F0-A7B4-C08A-36092D92F945}"/>
          </ac:picMkLst>
        </pc:picChg>
        <pc:picChg chg="add mod">
          <ac:chgData name="martin richardson" userId="e693306b38913c98" providerId="LiveId" clId="{E1535CAB-6AE2-41CC-B981-DB661C79AC83}" dt="2024-10-20T23:46:19.459" v="909"/>
          <ac:picMkLst>
            <pc:docMk/>
            <pc:sldMk cId="0" sldId="266"/>
            <ac:picMk id="14" creationId="{DF3BCEBC-1668-AF09-DA1E-FF03BFB7CEF6}"/>
          </ac:picMkLst>
        </pc:picChg>
      </pc:sldChg>
      <pc:sldChg chg="addSp delSp modSp mod modTransition modAnim">
        <pc:chgData name="martin richardson" userId="e693306b38913c98" providerId="LiveId" clId="{E1535CAB-6AE2-41CC-B981-DB661C79AC83}" dt="2024-10-20T23:48:04.949" v="916"/>
        <pc:sldMkLst>
          <pc:docMk/>
          <pc:sldMk cId="0" sldId="267"/>
        </pc:sldMkLst>
        <pc:spChg chg="mod">
          <ac:chgData name="martin richardson" userId="e693306b38913c98" providerId="LiveId" clId="{E1535CAB-6AE2-41CC-B981-DB661C79AC83}" dt="2024-10-20T22:56:22.298" v="867" actId="15"/>
          <ac:spMkLst>
            <pc:docMk/>
            <pc:sldMk cId="0" sldId="267"/>
            <ac:spMk id="224" creationId="{00000000-0000-0000-0000-000000000000}"/>
          </ac:spMkLst>
        </pc:spChg>
        <pc:picChg chg="add del mod">
          <ac:chgData name="martin richardson" userId="e693306b38913c98" providerId="LiveId" clId="{E1535CAB-6AE2-41CC-B981-DB661C79AC83}" dt="2024-10-20T23:47:23.091" v="912"/>
          <ac:picMkLst>
            <pc:docMk/>
            <pc:sldMk cId="0" sldId="267"/>
            <ac:picMk id="6" creationId="{2935DF48-CD3F-435E-26EB-A6B531711CFD}"/>
          </ac:picMkLst>
        </pc:picChg>
        <pc:picChg chg="add del mod ord">
          <ac:chgData name="martin richardson" userId="e693306b38913c98" providerId="LiveId" clId="{E1535CAB-6AE2-41CC-B981-DB661C79AC83}" dt="2024-10-20T23:47:34.640" v="913"/>
          <ac:picMkLst>
            <pc:docMk/>
            <pc:sldMk cId="0" sldId="267"/>
            <ac:picMk id="9" creationId="{F7FB4A99-9DCF-AB2A-0380-CDB2B58A0CB1}"/>
          </ac:picMkLst>
        </pc:picChg>
        <pc:picChg chg="add del mod">
          <ac:chgData name="martin richardson" userId="e693306b38913c98" providerId="LiveId" clId="{E1535CAB-6AE2-41CC-B981-DB661C79AC83}" dt="2024-10-20T23:47:35.687" v="915"/>
          <ac:picMkLst>
            <pc:docMk/>
            <pc:sldMk cId="0" sldId="267"/>
            <ac:picMk id="10" creationId="{8122083A-1D94-A54F-0A9A-5AE187ACA6B2}"/>
          </ac:picMkLst>
        </pc:picChg>
        <pc:picChg chg="add del mod ord">
          <ac:chgData name="martin richardson" userId="e693306b38913c98" providerId="LiveId" clId="{E1535CAB-6AE2-41CC-B981-DB661C79AC83}" dt="2024-10-20T23:48:04.949" v="916"/>
          <ac:picMkLst>
            <pc:docMk/>
            <pc:sldMk cId="0" sldId="267"/>
            <ac:picMk id="13" creationId="{B4A70CB8-C9D2-A9FE-6408-DD75FA138C93}"/>
          </ac:picMkLst>
        </pc:picChg>
        <pc:picChg chg="add mod">
          <ac:chgData name="martin richardson" userId="e693306b38913c98" providerId="LiveId" clId="{E1535CAB-6AE2-41CC-B981-DB661C79AC83}" dt="2024-10-20T23:48:04.949" v="916"/>
          <ac:picMkLst>
            <pc:docMk/>
            <pc:sldMk cId="0" sldId="267"/>
            <ac:picMk id="14" creationId="{5C1DA638-0CD0-AB45-801B-EE78D37D2FC6}"/>
          </ac:picMkLst>
        </pc:picChg>
      </pc:sldChg>
      <pc:sldChg chg="addSp modSp mod">
        <pc:chgData name="martin richardson" userId="e693306b38913c98" providerId="LiveId" clId="{E1535CAB-6AE2-41CC-B981-DB661C79AC83}" dt="2024-10-20T23:49:04.251" v="917"/>
        <pc:sldMkLst>
          <pc:docMk/>
          <pc:sldMk cId="0" sldId="268"/>
        </pc:sldMkLst>
        <pc:spChg chg="mod">
          <ac:chgData name="martin richardson" userId="e693306b38913c98" providerId="LiveId" clId="{E1535CAB-6AE2-41CC-B981-DB661C79AC83}" dt="2024-10-20T22:58:19.826" v="870" actId="255"/>
          <ac:spMkLst>
            <pc:docMk/>
            <pc:sldMk cId="0" sldId="268"/>
            <ac:spMk id="231" creationId="{00000000-0000-0000-0000-000000000000}"/>
          </ac:spMkLst>
        </pc:spChg>
        <pc:picChg chg="add mod">
          <ac:chgData name="martin richardson" userId="e693306b38913c98" providerId="LiveId" clId="{E1535CAB-6AE2-41CC-B981-DB661C79AC83}" dt="2024-10-20T23:49:04.251" v="917"/>
          <ac:picMkLst>
            <pc:docMk/>
            <pc:sldMk cId="0" sldId="268"/>
            <ac:picMk id="6" creationId="{464905DC-E526-C3C1-A274-B0F78F093E2C}"/>
          </ac:picMkLst>
        </pc:picChg>
      </pc:sldChg>
      <pc:sldChg chg="modSp mod">
        <pc:chgData name="martin richardson" userId="e693306b38913c98" providerId="LiveId" clId="{E1535CAB-6AE2-41CC-B981-DB661C79AC83}" dt="2024-10-20T23:03:31.837" v="883"/>
        <pc:sldMkLst>
          <pc:docMk/>
          <pc:sldMk cId="0" sldId="269"/>
        </pc:sldMkLst>
        <pc:spChg chg="mod">
          <ac:chgData name="martin richardson" userId="e693306b38913c98" providerId="LiveId" clId="{E1535CAB-6AE2-41CC-B981-DB661C79AC83}" dt="2024-10-20T23:03:31.837" v="883"/>
          <ac:spMkLst>
            <pc:docMk/>
            <pc:sldMk cId="0" sldId="269"/>
            <ac:spMk id="238" creationId="{00000000-0000-0000-0000-000000000000}"/>
          </ac:spMkLst>
        </pc:spChg>
      </pc:sldChg>
      <pc:sldChg chg="addSp delSp modSp new mod">
        <pc:chgData name="martin richardson" userId="e693306b38913c98" providerId="LiveId" clId="{E1535CAB-6AE2-41CC-B981-DB661C79AC83}" dt="2024-10-20T23:40:40.933" v="897"/>
        <pc:sldMkLst>
          <pc:docMk/>
          <pc:sldMk cId="572779927" sldId="270"/>
        </pc:sldMkLst>
        <pc:spChg chg="mod">
          <ac:chgData name="martin richardson" userId="e693306b38913c98" providerId="LiveId" clId="{E1535CAB-6AE2-41CC-B981-DB661C79AC83}" dt="2024-10-20T22:33:26.837" v="107" actId="20577"/>
          <ac:spMkLst>
            <pc:docMk/>
            <pc:sldMk cId="572779927" sldId="270"/>
            <ac:spMk id="2" creationId="{2896CF25-5381-3413-0B5A-53EE8C1D7D36}"/>
          </ac:spMkLst>
        </pc:spChg>
        <pc:spChg chg="del">
          <ac:chgData name="martin richardson" userId="e693306b38913c98" providerId="LiveId" clId="{E1535CAB-6AE2-41CC-B981-DB661C79AC83}" dt="2024-10-20T22:33:30.970" v="108" actId="478"/>
          <ac:spMkLst>
            <pc:docMk/>
            <pc:sldMk cId="572779927" sldId="270"/>
            <ac:spMk id="3" creationId="{67D143FB-A712-1B44-C309-7AC802806938}"/>
          </ac:spMkLst>
        </pc:spChg>
        <pc:picChg chg="add mod">
          <ac:chgData name="martin richardson" userId="e693306b38913c98" providerId="LiveId" clId="{E1535CAB-6AE2-41CC-B981-DB661C79AC83}" dt="2024-10-20T22:36:20.086" v="176" actId="14100"/>
          <ac:picMkLst>
            <pc:docMk/>
            <pc:sldMk cId="572779927" sldId="270"/>
            <ac:picMk id="5" creationId="{B1F710A0-D6E1-9F83-982C-C4F0FC9F92FA}"/>
          </ac:picMkLst>
        </pc:picChg>
        <pc:picChg chg="add mod">
          <ac:chgData name="martin richardson" userId="e693306b38913c98" providerId="LiveId" clId="{E1535CAB-6AE2-41CC-B981-DB661C79AC83}" dt="2024-10-20T22:36:23.122" v="177" actId="14100"/>
          <ac:picMkLst>
            <pc:docMk/>
            <pc:sldMk cId="572779927" sldId="270"/>
            <ac:picMk id="7" creationId="{FDC74A44-CBDD-5A64-6A3F-4D471D707D8B}"/>
          </ac:picMkLst>
        </pc:picChg>
        <pc:picChg chg="add mod">
          <ac:chgData name="martin richardson" userId="e693306b38913c98" providerId="LiveId" clId="{E1535CAB-6AE2-41CC-B981-DB661C79AC83}" dt="2024-10-20T23:40:40.933" v="897"/>
          <ac:picMkLst>
            <pc:docMk/>
            <pc:sldMk cId="572779927" sldId="270"/>
            <ac:picMk id="12" creationId="{530EB694-5CBE-4518-CE05-D17532CF0495}"/>
          </ac:picMkLst>
        </pc:picChg>
      </pc:sldChg>
      <pc:sldChg chg="addSp delSp modSp new mod">
        <pc:chgData name="martin richardson" userId="e693306b38913c98" providerId="LiveId" clId="{E1535CAB-6AE2-41CC-B981-DB661C79AC83}" dt="2024-10-20T23:40:40.933" v="897"/>
        <pc:sldMkLst>
          <pc:docMk/>
          <pc:sldMk cId="1673561191" sldId="271"/>
        </pc:sldMkLst>
        <pc:spChg chg="mod">
          <ac:chgData name="martin richardson" userId="e693306b38913c98" providerId="LiveId" clId="{E1535CAB-6AE2-41CC-B981-DB661C79AC83}" dt="2024-10-20T22:34:18.464" v="136" actId="20577"/>
          <ac:spMkLst>
            <pc:docMk/>
            <pc:sldMk cId="1673561191" sldId="271"/>
            <ac:spMk id="2" creationId="{FE791048-136A-8C74-88C3-82D3E63EF560}"/>
          </ac:spMkLst>
        </pc:spChg>
        <pc:spChg chg="del">
          <ac:chgData name="martin richardson" userId="e693306b38913c98" providerId="LiveId" clId="{E1535CAB-6AE2-41CC-B981-DB661C79AC83}" dt="2024-10-20T22:34:11.186" v="120" actId="478"/>
          <ac:spMkLst>
            <pc:docMk/>
            <pc:sldMk cId="1673561191" sldId="271"/>
            <ac:spMk id="3" creationId="{46C8B64B-2F73-13F9-F2F6-EC7313A52B5B}"/>
          </ac:spMkLst>
        </pc:spChg>
        <pc:picChg chg="add mod">
          <ac:chgData name="martin richardson" userId="e693306b38913c98" providerId="LiveId" clId="{E1535CAB-6AE2-41CC-B981-DB661C79AC83}" dt="2024-10-20T22:36:12.536" v="174" actId="14100"/>
          <ac:picMkLst>
            <pc:docMk/>
            <pc:sldMk cId="1673561191" sldId="271"/>
            <ac:picMk id="5" creationId="{06217F97-5C26-D065-6AE9-0B83AA18B669}"/>
          </ac:picMkLst>
        </pc:picChg>
        <pc:picChg chg="add mod">
          <ac:chgData name="martin richardson" userId="e693306b38913c98" providerId="LiveId" clId="{E1535CAB-6AE2-41CC-B981-DB661C79AC83}" dt="2024-10-20T22:36:16.165" v="175" actId="14100"/>
          <ac:picMkLst>
            <pc:docMk/>
            <pc:sldMk cId="1673561191" sldId="271"/>
            <ac:picMk id="7" creationId="{89C99585-F148-A546-31EB-25DF7F3543E7}"/>
          </ac:picMkLst>
        </pc:picChg>
        <pc:picChg chg="add mod">
          <ac:chgData name="martin richardson" userId="e693306b38913c98" providerId="LiveId" clId="{E1535CAB-6AE2-41CC-B981-DB661C79AC83}" dt="2024-10-20T23:40:40.933" v="897"/>
          <ac:picMkLst>
            <pc:docMk/>
            <pc:sldMk cId="1673561191" sldId="271"/>
            <ac:picMk id="11" creationId="{EA2309E7-97F6-D8C1-FEE2-C2F0603028A2}"/>
          </ac:picMkLst>
        </pc:picChg>
      </pc:sldChg>
      <pc:sldChg chg="addSp delSp modSp new mod">
        <pc:chgData name="martin richardson" userId="e693306b38913c98" providerId="LiveId" clId="{E1535CAB-6AE2-41CC-B981-DB661C79AC83}" dt="2024-10-20T23:40:40.933" v="897"/>
        <pc:sldMkLst>
          <pc:docMk/>
          <pc:sldMk cId="822065993" sldId="272"/>
        </pc:sldMkLst>
        <pc:spChg chg="mod">
          <ac:chgData name="martin richardson" userId="e693306b38913c98" providerId="LiveId" clId="{E1535CAB-6AE2-41CC-B981-DB661C79AC83}" dt="2024-10-20T22:34:58.923" v="168" actId="20577"/>
          <ac:spMkLst>
            <pc:docMk/>
            <pc:sldMk cId="822065993" sldId="272"/>
            <ac:spMk id="2" creationId="{465363EA-8B84-8D20-5BF5-4FA66233DE3C}"/>
          </ac:spMkLst>
        </pc:spChg>
        <pc:spChg chg="del">
          <ac:chgData name="martin richardson" userId="e693306b38913c98" providerId="LiveId" clId="{E1535CAB-6AE2-41CC-B981-DB661C79AC83}" dt="2024-10-20T22:34:36.845" v="140" actId="478"/>
          <ac:spMkLst>
            <pc:docMk/>
            <pc:sldMk cId="822065993" sldId="272"/>
            <ac:spMk id="3" creationId="{3B451F1B-42DD-55E9-FE89-081237BBF795}"/>
          </ac:spMkLst>
        </pc:spChg>
        <pc:picChg chg="add mod">
          <ac:chgData name="martin richardson" userId="e693306b38913c98" providerId="LiveId" clId="{E1535CAB-6AE2-41CC-B981-DB661C79AC83}" dt="2024-10-20T22:36:02.437" v="171" actId="14100"/>
          <ac:picMkLst>
            <pc:docMk/>
            <pc:sldMk cId="822065993" sldId="272"/>
            <ac:picMk id="5" creationId="{879F9846-5F1F-E040-85D7-862A73ACF4AA}"/>
          </ac:picMkLst>
        </pc:picChg>
        <pc:picChg chg="add mod">
          <ac:chgData name="martin richardson" userId="e693306b38913c98" providerId="LiveId" clId="{E1535CAB-6AE2-41CC-B981-DB661C79AC83}" dt="2024-10-20T22:36:08.737" v="173" actId="14100"/>
          <ac:picMkLst>
            <pc:docMk/>
            <pc:sldMk cId="822065993" sldId="272"/>
            <ac:picMk id="7" creationId="{6B5DB09D-5D32-E506-B3B1-6D3E4CD67E51}"/>
          </ac:picMkLst>
        </pc:picChg>
        <pc:picChg chg="add mod">
          <ac:chgData name="martin richardson" userId="e693306b38913c98" providerId="LiveId" clId="{E1535CAB-6AE2-41CC-B981-DB661C79AC83}" dt="2024-10-20T23:40:40.933" v="897"/>
          <ac:picMkLst>
            <pc:docMk/>
            <pc:sldMk cId="822065993" sldId="272"/>
            <ac:picMk id="8" creationId="{19EC242E-4B45-7646-1C66-E1BD34FAB10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Martin Richardson</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9" name="Audio 8">
            <a:hlinkClick r:id="" action="ppaction://media"/>
            <a:extLst>
              <a:ext uri="{FF2B5EF4-FFF2-40B4-BE49-F238E27FC236}">
                <a16:creationId xmlns:a16="http://schemas.microsoft.com/office/drawing/2014/main" id="{8CBB0F8D-23F4-EF32-42BE-98358A327C2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959"/>
    </mc:Choice>
    <mc:Fallback>
      <p:transition spd="slow" advTm="22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91048-136A-8C74-88C3-82D3E63EF560}"/>
              </a:ext>
            </a:extLst>
          </p:cNvPr>
          <p:cNvSpPr>
            <a:spLocks noGrp="1"/>
          </p:cNvSpPr>
          <p:nvPr>
            <p:ph type="title"/>
          </p:nvPr>
        </p:nvSpPr>
        <p:spPr/>
        <p:txBody>
          <a:bodyPr/>
          <a:lstStyle/>
          <a:p>
            <a:r>
              <a:rPr lang="en-US" dirty="0"/>
              <a:t>Multiply Entries</a:t>
            </a:r>
          </a:p>
        </p:txBody>
      </p:sp>
      <p:pic>
        <p:nvPicPr>
          <p:cNvPr id="5" name="Picture 4" descr="A computer screen with text&#10;&#10;Description automatically generated">
            <a:extLst>
              <a:ext uri="{FF2B5EF4-FFF2-40B4-BE49-F238E27FC236}">
                <a16:creationId xmlns:a16="http://schemas.microsoft.com/office/drawing/2014/main" id="{06217F97-5C26-D065-6AE9-0B83AA18B669}"/>
              </a:ext>
            </a:extLst>
          </p:cNvPr>
          <p:cNvPicPr>
            <a:picLocks noChangeAspect="1"/>
          </p:cNvPicPr>
          <p:nvPr/>
        </p:nvPicPr>
        <p:blipFill>
          <a:blip r:embed="rId4"/>
          <a:stretch>
            <a:fillRect/>
          </a:stretch>
        </p:blipFill>
        <p:spPr>
          <a:xfrm>
            <a:off x="976044" y="2475052"/>
            <a:ext cx="7642855" cy="2505425"/>
          </a:xfrm>
          <a:prstGeom prst="rect">
            <a:avLst/>
          </a:prstGeom>
        </p:spPr>
      </p:pic>
      <p:pic>
        <p:nvPicPr>
          <p:cNvPr id="7" name="Picture 6">
            <a:extLst>
              <a:ext uri="{FF2B5EF4-FFF2-40B4-BE49-F238E27FC236}">
                <a16:creationId xmlns:a16="http://schemas.microsoft.com/office/drawing/2014/main" id="{89C99585-F148-A546-31EB-25DF7F3543E7}"/>
              </a:ext>
            </a:extLst>
          </p:cNvPr>
          <p:cNvPicPr>
            <a:picLocks noChangeAspect="1"/>
          </p:cNvPicPr>
          <p:nvPr/>
        </p:nvPicPr>
        <p:blipFill>
          <a:blip r:embed="rId5"/>
          <a:stretch>
            <a:fillRect/>
          </a:stretch>
        </p:blipFill>
        <p:spPr>
          <a:xfrm>
            <a:off x="976043" y="5398128"/>
            <a:ext cx="7642855" cy="314369"/>
          </a:xfrm>
          <a:prstGeom prst="rect">
            <a:avLst/>
          </a:prstGeom>
        </p:spPr>
      </p:pic>
      <p:pic>
        <p:nvPicPr>
          <p:cNvPr id="11" name="Audio 10">
            <a:hlinkClick r:id="" action="ppaction://media"/>
            <a:extLst>
              <a:ext uri="{FF2B5EF4-FFF2-40B4-BE49-F238E27FC236}">
                <a16:creationId xmlns:a16="http://schemas.microsoft.com/office/drawing/2014/main" id="{EA2309E7-97F6-D8C1-FEE2-C2F0603028A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73561191"/>
      </p:ext>
    </p:extLst>
  </p:cSld>
  <p:clrMapOvr>
    <a:masterClrMapping/>
  </p:clrMapOvr>
  <mc:AlternateContent xmlns:mc="http://schemas.openxmlformats.org/markup-compatibility/2006">
    <mc:Choice xmlns:p14="http://schemas.microsoft.com/office/powerpoint/2010/main" Requires="p14">
      <p:transition spd="slow" p14:dur="2000" advTm="11749"/>
    </mc:Choice>
    <mc:Fallback>
      <p:transition spd="slow" advTm="11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63EA-8B84-8D20-5BF5-4FA66233DE3C}"/>
              </a:ext>
            </a:extLst>
          </p:cNvPr>
          <p:cNvSpPr>
            <a:spLocks noGrp="1"/>
          </p:cNvSpPr>
          <p:nvPr>
            <p:ph type="title"/>
          </p:nvPr>
        </p:nvSpPr>
        <p:spPr/>
        <p:txBody>
          <a:bodyPr/>
          <a:lstStyle/>
          <a:p>
            <a:r>
              <a:rPr lang="en-US" dirty="0"/>
              <a:t>Out Of Range</a:t>
            </a:r>
          </a:p>
        </p:txBody>
      </p:sp>
      <p:pic>
        <p:nvPicPr>
          <p:cNvPr id="5" name="Picture 4" descr="A screen shot of a computer code&#10;&#10;Description automatically generated">
            <a:extLst>
              <a:ext uri="{FF2B5EF4-FFF2-40B4-BE49-F238E27FC236}">
                <a16:creationId xmlns:a16="http://schemas.microsoft.com/office/drawing/2014/main" id="{879F9846-5F1F-E040-85D7-862A73ACF4AA}"/>
              </a:ext>
            </a:extLst>
          </p:cNvPr>
          <p:cNvPicPr>
            <a:picLocks noChangeAspect="1"/>
          </p:cNvPicPr>
          <p:nvPr/>
        </p:nvPicPr>
        <p:blipFill>
          <a:blip r:embed="rId4"/>
          <a:stretch>
            <a:fillRect/>
          </a:stretch>
        </p:blipFill>
        <p:spPr>
          <a:xfrm>
            <a:off x="710154" y="2909815"/>
            <a:ext cx="7437965" cy="1523944"/>
          </a:xfrm>
          <a:prstGeom prst="rect">
            <a:avLst/>
          </a:prstGeom>
        </p:spPr>
      </p:pic>
      <p:pic>
        <p:nvPicPr>
          <p:cNvPr id="7" name="Picture 6">
            <a:extLst>
              <a:ext uri="{FF2B5EF4-FFF2-40B4-BE49-F238E27FC236}">
                <a16:creationId xmlns:a16="http://schemas.microsoft.com/office/drawing/2014/main" id="{6B5DB09D-5D32-E506-B3B1-6D3E4CD67E51}"/>
              </a:ext>
            </a:extLst>
          </p:cNvPr>
          <p:cNvPicPr>
            <a:picLocks noChangeAspect="1"/>
          </p:cNvPicPr>
          <p:nvPr/>
        </p:nvPicPr>
        <p:blipFill>
          <a:blip r:embed="rId5"/>
          <a:stretch>
            <a:fillRect/>
          </a:stretch>
        </p:blipFill>
        <p:spPr>
          <a:xfrm>
            <a:off x="710154" y="4952750"/>
            <a:ext cx="7501339" cy="606345"/>
          </a:xfrm>
          <a:prstGeom prst="rect">
            <a:avLst/>
          </a:prstGeom>
        </p:spPr>
      </p:pic>
      <p:pic>
        <p:nvPicPr>
          <p:cNvPr id="8" name="Audio 7">
            <a:hlinkClick r:id="" action="ppaction://media"/>
            <a:extLst>
              <a:ext uri="{FF2B5EF4-FFF2-40B4-BE49-F238E27FC236}">
                <a16:creationId xmlns:a16="http://schemas.microsoft.com/office/drawing/2014/main" id="{19EC242E-4B45-7646-1C66-E1BD34FAB10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22065993"/>
      </p:ext>
    </p:extLst>
  </p:cSld>
  <p:clrMapOvr>
    <a:masterClrMapping/>
  </p:clrMapOvr>
  <mc:AlternateContent xmlns:mc="http://schemas.openxmlformats.org/markup-compatibility/2006">
    <mc:Choice xmlns:p14="http://schemas.microsoft.com/office/powerpoint/2010/main" Requires="p14">
      <p:transition spd="slow" p14:dur="2000" advTm="6495"/>
    </mc:Choice>
    <mc:Fallback>
      <p:transition spd="slow" advTm="6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89560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EF6561F6-0007-9A9D-B5C3-F716621A4B10}"/>
              </a:ext>
            </a:extLst>
          </p:cNvPr>
          <p:cNvSpPr txBox="1"/>
          <p:nvPr/>
        </p:nvSpPr>
        <p:spPr>
          <a:xfrm>
            <a:off x="389299" y="2199481"/>
            <a:ext cx="2438787" cy="3139321"/>
          </a:xfrm>
          <a:prstGeom prst="rect">
            <a:avLst/>
          </a:prstGeom>
          <a:noFill/>
        </p:spPr>
        <p:txBody>
          <a:bodyPr wrap="square" rtlCol="0">
            <a:spAutoFit/>
          </a:bodyPr>
          <a:lstStyle/>
          <a:p>
            <a:r>
              <a:rPr lang="en-US" sz="1800" dirty="0">
                <a:solidFill>
                  <a:schemeClr val="bg1"/>
                </a:solidFill>
                <a:latin typeface="Gothic century"/>
              </a:rPr>
              <a:t>Automation will be used for the enforcement of and compliance to the standards defined in this policy. </a:t>
            </a:r>
          </a:p>
          <a:p>
            <a:endParaRPr lang="en-US" sz="1800" dirty="0">
              <a:solidFill>
                <a:schemeClr val="bg1"/>
              </a:solidFill>
              <a:latin typeface="Gothic century"/>
            </a:endParaRPr>
          </a:p>
          <a:p>
            <a:r>
              <a:rPr lang="en-US" sz="1800" dirty="0">
                <a:solidFill>
                  <a:schemeClr val="bg1"/>
                </a:solidFill>
                <a:latin typeface="Gothic century"/>
              </a:rPr>
              <a:t>In the production phase, we may automate penetration tests. </a:t>
            </a:r>
          </a:p>
        </p:txBody>
      </p:sp>
      <p:pic>
        <p:nvPicPr>
          <p:cNvPr id="18" name="Audio 17">
            <a:hlinkClick r:id="" action="ppaction://media"/>
            <a:extLst>
              <a:ext uri="{FF2B5EF4-FFF2-40B4-BE49-F238E27FC236}">
                <a16:creationId xmlns:a16="http://schemas.microsoft.com/office/drawing/2014/main" id="{F2050F9D-7BA1-661A-2828-9D1C46941E64}"/>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454"/>
    </mc:Choice>
    <mc:Fallback>
      <p:transition spd="slow" advTm="31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a:t>
            </a:r>
            <a:r>
              <a:rPr lang="en-US" dirty="0" err="1"/>
              <a:t>DevSecOps</a:t>
            </a:r>
            <a:r>
              <a:rPr lang="en-US" dirty="0"/>
              <a:t> pipeline integrates security practices into every stage of the development lifecycle, from planning and coding to testing, deployment, and maintenance. By automating security checks, such as vulnerability scanning and compliance testing, </a:t>
            </a:r>
            <a:r>
              <a:rPr lang="en-US" dirty="0" err="1"/>
              <a:t>DevSecOps</a:t>
            </a:r>
            <a:r>
              <a:rPr lang="en-US" dirty="0"/>
              <a:t> ensures that security is continuously enforced without slowing down the development process.</a:t>
            </a:r>
          </a:p>
          <a:p>
            <a:pPr marL="685800" lvl="1" indent="-228600" algn="l" rtl="0">
              <a:lnSpc>
                <a:spcPct val="90000"/>
              </a:lnSpc>
              <a:spcBef>
                <a:spcPts val="0"/>
              </a:spcBef>
              <a:spcAft>
                <a:spcPts val="0"/>
              </a:spcAft>
              <a:buClr>
                <a:schemeClr val="lt1"/>
              </a:buClr>
              <a:buSzPts val="2000"/>
              <a:buChar char="•"/>
            </a:pPr>
            <a:r>
              <a:rPr lang="en-US" sz="2800" dirty="0"/>
              <a:t>Tools for Automation:</a:t>
            </a:r>
          </a:p>
          <a:p>
            <a:pPr marL="685800" lvl="1" indent="-228600" algn="l" rtl="0">
              <a:lnSpc>
                <a:spcPct val="90000"/>
              </a:lnSpc>
              <a:spcBef>
                <a:spcPts val="0"/>
              </a:spcBef>
              <a:spcAft>
                <a:spcPts val="0"/>
              </a:spcAft>
              <a:buClr>
                <a:schemeClr val="lt1"/>
              </a:buClr>
              <a:buSzPts val="2000"/>
              <a:buChar char="•"/>
            </a:pPr>
            <a:r>
              <a:rPr lang="en-US" sz="1600" u="sng" dirty="0" err="1"/>
              <a:t>Parasoft</a:t>
            </a:r>
            <a:r>
              <a:rPr lang="en-US" sz="1600" u="sng" dirty="0"/>
              <a:t> C/C++test - </a:t>
            </a:r>
            <a:r>
              <a:rPr lang="en-US" sz="1400" dirty="0"/>
              <a:t>is an automated testing tool that helps ensure the reliability, security, and compliance of C and C++ code by providing static analysis, unit testing, and runtime error detection capabilities.</a:t>
            </a:r>
          </a:p>
          <a:p>
            <a:pPr marL="685800" lvl="1" indent="-228600" algn="l" rtl="0">
              <a:lnSpc>
                <a:spcPct val="90000"/>
              </a:lnSpc>
              <a:spcBef>
                <a:spcPts val="0"/>
              </a:spcBef>
              <a:spcAft>
                <a:spcPts val="0"/>
              </a:spcAft>
              <a:buClr>
                <a:schemeClr val="lt1"/>
              </a:buClr>
              <a:buSzPts val="2000"/>
              <a:buChar char="•"/>
            </a:pPr>
            <a:r>
              <a:rPr lang="en-US" sz="1400" u="sng" dirty="0" err="1"/>
              <a:t>LoadNinja</a:t>
            </a:r>
            <a:r>
              <a:rPr lang="en-US" sz="1400" u="sng" dirty="0"/>
              <a:t> - </a:t>
            </a:r>
            <a:r>
              <a:rPr lang="en-US" sz="1400" dirty="0"/>
              <a:t>is a cloud-based performance testing tool that allows users to create, execute, and analyze load tests for web applications without the need for complex scripting.</a:t>
            </a:r>
            <a:endParaRPr lang="en-US" sz="1400" u="sng" dirty="0"/>
          </a:p>
          <a:p>
            <a:pPr marL="685800" lvl="1" indent="-228600" algn="l" rtl="0">
              <a:lnSpc>
                <a:spcPct val="90000"/>
              </a:lnSpc>
              <a:spcBef>
                <a:spcPts val="0"/>
              </a:spcBef>
              <a:spcAft>
                <a:spcPts val="0"/>
              </a:spcAft>
              <a:buClr>
                <a:schemeClr val="lt1"/>
              </a:buClr>
              <a:buSzPts val="2000"/>
              <a:buChar char="•"/>
            </a:pPr>
            <a:r>
              <a:rPr lang="en-US" sz="1400" u="sng" dirty="0" err="1"/>
              <a:t>Logentries</a:t>
            </a:r>
            <a:r>
              <a:rPr lang="en-US" sz="1400" u="sng" dirty="0"/>
              <a:t> - </a:t>
            </a:r>
            <a:r>
              <a:rPr lang="en-US" sz="1400" dirty="0"/>
              <a:t>is a cloud-based log management and analytics tool that collects, analyzes, and visualizes log data in real-time to help monitor, troubleshoot, and optimize system performance and security.</a:t>
            </a:r>
            <a:endParaRPr lang="en-US" sz="1400" u="sng" dirty="0"/>
          </a:p>
          <a:p>
            <a:pPr marL="685800" lvl="1" indent="-228600" algn="l" rtl="0">
              <a:lnSpc>
                <a:spcPct val="90000"/>
              </a:lnSpc>
              <a:spcBef>
                <a:spcPts val="0"/>
              </a:spcBef>
              <a:spcAft>
                <a:spcPts val="0"/>
              </a:spcAft>
              <a:buClr>
                <a:schemeClr val="lt1"/>
              </a:buClr>
              <a:buSzPts val="2000"/>
              <a:buChar char="•"/>
            </a:pPr>
            <a:r>
              <a:rPr lang="en-US" sz="1400" u="sng" dirty="0"/>
              <a:t>Intruder - </a:t>
            </a:r>
            <a:r>
              <a:rPr lang="en-US" sz="1400" dirty="0"/>
              <a:t>is a cloud-based vulnerability scanning tool that identifies security weaknesses in your systems and applications by performing automated security checks. It should be used in the </a:t>
            </a:r>
            <a:r>
              <a:rPr lang="en-US" sz="1400" dirty="0" err="1"/>
              <a:t>DevSecOps</a:t>
            </a:r>
            <a:r>
              <a:rPr lang="en-US" sz="1400" dirty="0"/>
              <a:t> pipeline during the testing phase, after code deployment, to ensure that any potential vulnerabilities are caught before the application goes live.</a:t>
            </a:r>
            <a:endParaRPr sz="1600" u="sng"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D5104A77-5164-5A6A-3FB9-821586FE992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055"/>
    </mc:Choice>
    <mc:Fallback>
      <p:transition spd="slow" advTm="25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2F5442E2-BCDA-6F7E-8F27-2B5E8D31D741}"/>
              </a:ext>
            </a:extLst>
          </p:cNvPr>
          <p:cNvSpPr txBox="1"/>
          <p:nvPr/>
        </p:nvSpPr>
        <p:spPr>
          <a:xfrm>
            <a:off x="1466662" y="2199992"/>
            <a:ext cx="4300396" cy="1938992"/>
          </a:xfrm>
          <a:prstGeom prst="rect">
            <a:avLst/>
          </a:prstGeom>
          <a:noFill/>
        </p:spPr>
        <p:txBody>
          <a:bodyPr wrap="square" rtlCol="0">
            <a:spAutoFit/>
          </a:bodyPr>
          <a:lstStyle/>
          <a:p>
            <a:pPr algn="ctr"/>
            <a:r>
              <a:rPr lang="en-US" sz="2000" dirty="0">
                <a:solidFill>
                  <a:schemeClr val="bg1"/>
                </a:solidFill>
              </a:rPr>
              <a:t>Pros</a:t>
            </a:r>
          </a:p>
          <a:p>
            <a:r>
              <a:rPr lang="en-US" sz="2000" dirty="0">
                <a:solidFill>
                  <a:schemeClr val="bg1"/>
                </a:solidFill>
              </a:rPr>
              <a:t>Comprehensive Security Coverage</a:t>
            </a:r>
          </a:p>
          <a:p>
            <a:r>
              <a:rPr lang="en-US" sz="2000" dirty="0">
                <a:solidFill>
                  <a:schemeClr val="bg1"/>
                </a:solidFill>
              </a:rPr>
              <a:t>Automation of Security Controls</a:t>
            </a:r>
          </a:p>
          <a:p>
            <a:r>
              <a:rPr lang="en-US" sz="2000" dirty="0">
                <a:solidFill>
                  <a:schemeClr val="bg1"/>
                </a:solidFill>
              </a:rPr>
              <a:t>Adherence to Best Practices</a:t>
            </a:r>
          </a:p>
          <a:p>
            <a:r>
              <a:rPr lang="en-US" sz="2000" dirty="0">
                <a:solidFill>
                  <a:schemeClr val="bg1"/>
                </a:solidFill>
              </a:rPr>
              <a:t>Compliance and Risk Management</a:t>
            </a:r>
          </a:p>
          <a:p>
            <a:r>
              <a:rPr lang="en-US" sz="2000" dirty="0">
                <a:solidFill>
                  <a:schemeClr val="bg1"/>
                </a:solidFill>
              </a:rPr>
              <a:t>Regular Audits and Reviews</a:t>
            </a:r>
          </a:p>
        </p:txBody>
      </p:sp>
      <p:sp>
        <p:nvSpPr>
          <p:cNvPr id="3" name="TextBox 2">
            <a:extLst>
              <a:ext uri="{FF2B5EF4-FFF2-40B4-BE49-F238E27FC236}">
                <a16:creationId xmlns:a16="http://schemas.microsoft.com/office/drawing/2014/main" id="{B5F92269-32DD-74F6-C69D-0D70FBFC34CD}"/>
              </a:ext>
            </a:extLst>
          </p:cNvPr>
          <p:cNvSpPr txBox="1"/>
          <p:nvPr/>
        </p:nvSpPr>
        <p:spPr>
          <a:xfrm>
            <a:off x="6609030" y="2415436"/>
            <a:ext cx="3802456" cy="1631216"/>
          </a:xfrm>
          <a:prstGeom prst="rect">
            <a:avLst/>
          </a:prstGeom>
          <a:noFill/>
        </p:spPr>
        <p:txBody>
          <a:bodyPr wrap="square" rtlCol="0">
            <a:spAutoFit/>
          </a:bodyPr>
          <a:lstStyle/>
          <a:p>
            <a:pPr algn="ctr"/>
            <a:r>
              <a:rPr lang="en-US" sz="2000" dirty="0">
                <a:solidFill>
                  <a:schemeClr val="bg1"/>
                </a:solidFill>
              </a:rPr>
              <a:t>Cons</a:t>
            </a:r>
          </a:p>
          <a:p>
            <a:r>
              <a:rPr lang="en-US" sz="2000" dirty="0">
                <a:solidFill>
                  <a:schemeClr val="bg1"/>
                </a:solidFill>
              </a:rPr>
              <a:t>Complexity</a:t>
            </a:r>
          </a:p>
          <a:p>
            <a:r>
              <a:rPr lang="en-US" sz="2000" dirty="0">
                <a:solidFill>
                  <a:schemeClr val="bg1"/>
                </a:solidFill>
              </a:rPr>
              <a:t>Development Overhead</a:t>
            </a:r>
          </a:p>
          <a:p>
            <a:r>
              <a:rPr lang="en-US" sz="2000" dirty="0">
                <a:solidFill>
                  <a:schemeClr val="bg1"/>
                </a:solidFill>
              </a:rPr>
              <a:t>Potential for Resistance</a:t>
            </a:r>
          </a:p>
          <a:p>
            <a:r>
              <a:rPr lang="en-US" sz="2000" dirty="0">
                <a:solidFill>
                  <a:schemeClr val="bg1"/>
                </a:solidFill>
              </a:rPr>
              <a:t>Cost</a:t>
            </a:r>
          </a:p>
        </p:txBody>
      </p:sp>
      <p:sp>
        <p:nvSpPr>
          <p:cNvPr id="4" name="TextBox 3">
            <a:extLst>
              <a:ext uri="{FF2B5EF4-FFF2-40B4-BE49-F238E27FC236}">
                <a16:creationId xmlns:a16="http://schemas.microsoft.com/office/drawing/2014/main" id="{83C7D352-41BE-5E30-E89A-3513BD651952}"/>
              </a:ext>
            </a:extLst>
          </p:cNvPr>
          <p:cNvSpPr txBox="1"/>
          <p:nvPr/>
        </p:nvSpPr>
        <p:spPr>
          <a:xfrm>
            <a:off x="1131683" y="4544840"/>
            <a:ext cx="8428776" cy="2031325"/>
          </a:xfrm>
          <a:prstGeom prst="rect">
            <a:avLst/>
          </a:prstGeom>
          <a:noFill/>
        </p:spPr>
        <p:txBody>
          <a:bodyPr wrap="square" rtlCol="0">
            <a:spAutoFit/>
          </a:bodyPr>
          <a:lstStyle/>
          <a:p>
            <a:r>
              <a:rPr lang="en-US" sz="1800" dirty="0">
                <a:solidFill>
                  <a:schemeClr val="bg1"/>
                </a:solidFill>
              </a:rPr>
              <a:t>Conclusion:</a:t>
            </a:r>
          </a:p>
          <a:p>
            <a:r>
              <a:rPr lang="en-US" sz="1800" dirty="0">
                <a:solidFill>
                  <a:schemeClr val="bg1"/>
                </a:solidFill>
              </a:rPr>
              <a:t>The Green Pace Secure Development Policy offers a strong security framework that aligns with industry best practices and ensures compliance with regulatory standards. However, its complexity and resource requirements may present challenges for implementation, especially in terms of cost and potential resistance from development teams. While effective, the organization must weigh these factors before fully committing to this policy.</a:t>
            </a:r>
          </a:p>
        </p:txBody>
      </p:sp>
      <p:pic>
        <p:nvPicPr>
          <p:cNvPr id="14" name="Audio 13">
            <a:hlinkClick r:id="" action="ppaction://media"/>
            <a:extLst>
              <a:ext uri="{FF2B5EF4-FFF2-40B4-BE49-F238E27FC236}">
                <a16:creationId xmlns:a16="http://schemas.microsoft.com/office/drawing/2014/main" id="{DF3BCEBC-1668-AF09-DA1E-FF03BFB7CEF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251"/>
    </mc:Choice>
    <mc:Fallback>
      <p:transition spd="slow" advTm="26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r>
              <a:rPr lang="en-US" sz="1700" b="1" dirty="0"/>
              <a:t>Lack of Comprehensive Incident Response Plan</a:t>
            </a:r>
          </a:p>
          <a:p>
            <a:pPr lvl="1">
              <a:buFont typeface="Arial" panose="020B0604020202020204" pitchFamily="34" charset="0"/>
              <a:buChar char="•"/>
            </a:pPr>
            <a:r>
              <a:rPr lang="en-US" sz="1700" b="1" dirty="0"/>
              <a:t>Description</a:t>
            </a:r>
            <a:r>
              <a:rPr lang="en-US" sz="1700" dirty="0"/>
              <a:t>: The policy touches on defense strategies and automation but does not explicitly mention a detailed incident response plan (IRP). A strong IRP would ensure timely identification, containment, and recovery from security incidents.</a:t>
            </a:r>
          </a:p>
          <a:p>
            <a:pPr lvl="1">
              <a:buFont typeface="Arial" panose="020B0604020202020204" pitchFamily="34" charset="0"/>
              <a:buChar char="•"/>
            </a:pPr>
            <a:r>
              <a:rPr lang="en-US" sz="1700" b="1" dirty="0"/>
              <a:t>Gap</a:t>
            </a:r>
            <a:r>
              <a:rPr lang="en-US" sz="1700" dirty="0"/>
              <a:t>: Without a defined IRP, the organization may struggle to respond effectively to breaches, leading to longer downtime and greater impact.</a:t>
            </a:r>
          </a:p>
          <a:p>
            <a:r>
              <a:rPr lang="en-US" sz="1700" b="1" dirty="0"/>
              <a:t>Weak Focus on Data Privacy Controls</a:t>
            </a:r>
          </a:p>
          <a:p>
            <a:pPr lvl="1">
              <a:buFont typeface="Arial" panose="020B0604020202020204" pitchFamily="34" charset="0"/>
              <a:buChar char="•"/>
            </a:pPr>
            <a:r>
              <a:rPr lang="en-US" sz="1700" b="1" dirty="0"/>
              <a:t>Description</a:t>
            </a:r>
            <a:r>
              <a:rPr lang="en-US" sz="1700" dirty="0"/>
              <a:t>: While the policy covers encryption at rest, in flight, and in use, there is no clear mention of how personal data and privacy are managed beyond encryption.</a:t>
            </a:r>
          </a:p>
          <a:p>
            <a:pPr lvl="1">
              <a:buFont typeface="Arial" panose="020B0604020202020204" pitchFamily="34" charset="0"/>
              <a:buChar char="•"/>
            </a:pPr>
            <a:r>
              <a:rPr lang="en-US" sz="1700" b="1" dirty="0"/>
              <a:t>Gap</a:t>
            </a:r>
            <a:r>
              <a:rPr lang="en-US" sz="1700" dirty="0"/>
              <a:t>: To fully comply with privacy regulations like GDPR or HIPAA, there should be more emphasis on how sensitive data is handled, stored, accessed, and deleted, including data minimization and anonymization techniques.</a:t>
            </a:r>
          </a:p>
          <a:p>
            <a:r>
              <a:rPr lang="en-US" sz="1600" b="1" dirty="0"/>
              <a:t>Over-reliance on Automation Without Human Oversight</a:t>
            </a:r>
          </a:p>
          <a:p>
            <a:pPr lvl="1">
              <a:buFont typeface="Arial" panose="020B0604020202020204" pitchFamily="34" charset="0"/>
              <a:buChar char="•"/>
            </a:pPr>
            <a:r>
              <a:rPr lang="en-US" sz="1400" b="1" dirty="0"/>
              <a:t>Description</a:t>
            </a:r>
            <a:r>
              <a:rPr lang="en-US" sz="1400" dirty="0"/>
              <a:t>: The policy heavily emphasizes automation for security enforcement, such as automated testing and vulnerability scanning. However, automated systems can fail or overlook sophisticated threats that require human judgment.</a:t>
            </a:r>
          </a:p>
          <a:p>
            <a:pPr lvl="1">
              <a:buFont typeface="Arial" panose="020B0604020202020204" pitchFamily="34" charset="0"/>
              <a:buChar char="•"/>
            </a:pPr>
            <a:r>
              <a:rPr lang="en-US" sz="1400" b="1" dirty="0"/>
              <a:t>Gap</a:t>
            </a:r>
            <a:r>
              <a:rPr lang="en-US" sz="1400" dirty="0"/>
              <a:t>: Relying too much on automation without regular human review could leave gaps in identifying and mitigating complex threats.</a:t>
            </a:r>
          </a:p>
          <a:p>
            <a:pPr lvl="1">
              <a:buFont typeface="Arial" panose="020B0604020202020204" pitchFamily="34" charset="0"/>
              <a:buChar char="•"/>
            </a:pPr>
            <a:endParaRPr lang="en-US" sz="1700" dirty="0"/>
          </a:p>
          <a:p>
            <a:pPr lvl="1">
              <a:buFont typeface="Arial" panose="020B0604020202020204" pitchFamily="34" charset="0"/>
              <a:buChar char="•"/>
            </a:pPr>
            <a:endParaRPr lang="en-US"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5C1DA638-0CD0-AB45-801B-EE78D37D2FC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993"/>
    </mc:Choice>
    <mc:Fallback>
      <p:transition spd="slow" advTm="25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sz="2400" dirty="0"/>
              <a:t>Keep it simple</a:t>
            </a:r>
          </a:p>
          <a:p>
            <a:pPr marL="228600" lvl="0" indent="-228600" algn="l" rtl="0">
              <a:lnSpc>
                <a:spcPct val="90000"/>
              </a:lnSpc>
              <a:spcBef>
                <a:spcPts val="0"/>
              </a:spcBef>
              <a:spcAft>
                <a:spcPts val="0"/>
              </a:spcAft>
              <a:buClr>
                <a:schemeClr val="lt1"/>
              </a:buClr>
              <a:buSzPts val="2200"/>
              <a:buChar char="•"/>
            </a:pPr>
            <a:r>
              <a:rPr lang="en-US" sz="2400" dirty="0"/>
              <a:t>Use correct integer precisions</a:t>
            </a:r>
          </a:p>
          <a:p>
            <a:pPr marL="228600" lvl="0" indent="-228600" algn="l" rtl="0">
              <a:lnSpc>
                <a:spcPct val="90000"/>
              </a:lnSpc>
              <a:spcBef>
                <a:spcPts val="0"/>
              </a:spcBef>
              <a:spcAft>
                <a:spcPts val="0"/>
              </a:spcAft>
              <a:buClr>
                <a:schemeClr val="lt1"/>
              </a:buClr>
              <a:buSzPts val="2200"/>
              <a:buChar char="•"/>
            </a:pPr>
            <a:r>
              <a:rPr lang="en-US" sz="2400" dirty="0"/>
              <a:t>Do not confuse narrow and wide character strings and functions</a:t>
            </a:r>
          </a:p>
          <a:p>
            <a:pPr marL="228600" lvl="0" indent="-228600" algn="l" rtl="0">
              <a:lnSpc>
                <a:spcPct val="90000"/>
              </a:lnSpc>
              <a:spcBef>
                <a:spcPts val="0"/>
              </a:spcBef>
              <a:spcAft>
                <a:spcPts val="0"/>
              </a:spcAft>
              <a:buClr>
                <a:schemeClr val="lt1"/>
              </a:buClr>
              <a:buSzPts val="2200"/>
              <a:buChar char="•"/>
            </a:pPr>
            <a:r>
              <a:rPr lang="en-US" sz="2400" dirty="0"/>
              <a:t>Handle all exceptions</a:t>
            </a:r>
          </a:p>
          <a:p>
            <a:pPr marL="228600" lvl="0" indent="-228600" algn="l" rtl="0">
              <a:lnSpc>
                <a:spcPct val="90000"/>
              </a:lnSpc>
              <a:spcBef>
                <a:spcPts val="0"/>
              </a:spcBef>
              <a:spcAft>
                <a:spcPts val="0"/>
              </a:spcAft>
              <a:buClr>
                <a:schemeClr val="lt1"/>
              </a:buClr>
              <a:buSzPts val="2200"/>
              <a:buChar char="•"/>
            </a:pPr>
            <a:r>
              <a:rPr lang="en-US" sz="2400" dirty="0"/>
              <a:t>Validate Input data</a:t>
            </a:r>
          </a:p>
          <a:p>
            <a:pPr marL="228600" lvl="0" indent="-228600" algn="l" rtl="0">
              <a:lnSpc>
                <a:spcPct val="90000"/>
              </a:lnSpc>
              <a:spcBef>
                <a:spcPts val="0"/>
              </a:spcBef>
              <a:spcAft>
                <a:spcPts val="0"/>
              </a:spcAft>
              <a:buClr>
                <a:schemeClr val="lt1"/>
              </a:buClr>
              <a:buSzPts val="2200"/>
              <a:buChar char="•"/>
            </a:pPr>
            <a:r>
              <a:rPr lang="en-US" sz="2400" dirty="0"/>
              <a:t>Default Deny</a:t>
            </a:r>
          </a:p>
          <a:p>
            <a:pPr marL="228600" lvl="0" indent="-228600" algn="l" rtl="0">
              <a:lnSpc>
                <a:spcPct val="90000"/>
              </a:lnSpc>
              <a:spcBef>
                <a:spcPts val="0"/>
              </a:spcBef>
              <a:spcAft>
                <a:spcPts val="0"/>
              </a:spcAft>
              <a:buClr>
                <a:schemeClr val="lt1"/>
              </a:buClr>
              <a:buSzPts val="2200"/>
              <a:buChar char="•"/>
            </a:pPr>
            <a:r>
              <a:rPr lang="en-US" sz="2400" dirty="0"/>
              <a:t>Sanitize Data</a:t>
            </a:r>
          </a:p>
          <a:p>
            <a:pPr marL="228600" lvl="0" indent="-228600" algn="l" rtl="0">
              <a:lnSpc>
                <a:spcPct val="90000"/>
              </a:lnSpc>
              <a:spcBef>
                <a:spcPts val="0"/>
              </a:spcBef>
              <a:spcAft>
                <a:spcPts val="0"/>
              </a:spcAft>
              <a:buClr>
                <a:schemeClr val="lt1"/>
              </a:buClr>
              <a:buSzPts val="2200"/>
              <a:buChar char="•"/>
            </a:pPr>
            <a:r>
              <a:rPr lang="en-US" sz="2400" dirty="0"/>
              <a:t>Follow and review defense in depth strategies and understand the security policy</a:t>
            </a: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464905DC-E526-C3C1-A274-B0F78F093E2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528"/>
    </mc:Choice>
    <mc:Fallback>
      <p:transition spd="slow" advTm="20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dirty="0">
                <a:effectLst/>
              </a:rPr>
              <a:t>Microsoft Security Development Lifecycle. (n.d.). Retrieved from https://www.microsoft.com/en-us/securityengineering/sdl </a:t>
            </a:r>
          </a:p>
          <a:p>
            <a:r>
              <a:rPr lang="en-US" dirty="0">
                <a:effectLst/>
              </a:rPr>
              <a:t>(N.d.-a). Retrieved from https://dodcio.defense.gov/Portals/0/Documents/Library/DoD Enterprise </a:t>
            </a:r>
            <a:r>
              <a:rPr lang="en-US" dirty="0" err="1">
                <a:effectLst/>
              </a:rPr>
              <a:t>DevSecOps</a:t>
            </a:r>
            <a:r>
              <a:rPr lang="en-US" dirty="0">
                <a:effectLst/>
              </a:rPr>
              <a:t> Strategy Guide_DoD-CIO_20211019.pdf </a:t>
            </a:r>
          </a:p>
          <a:p>
            <a:endParaRPr lang="en-US" dirty="0">
              <a:effectLst/>
            </a:endParaRPr>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7773681" y="1910282"/>
            <a:ext cx="3376188" cy="4516634"/>
          </a:xfrm>
          <a:prstGeom prst="rect">
            <a:avLst/>
          </a:prstGeom>
          <a:noFill/>
          <a:ln>
            <a:noFill/>
          </a:ln>
        </p:spPr>
        <p:txBody>
          <a:bodyPr spcFirstLastPara="1" wrap="square" lIns="91425" tIns="45700" rIns="91425" bIns="45700" anchor="t" anchorCtr="0">
            <a:normAutofit lnSpcReduction="10000"/>
          </a:bodyPr>
          <a:lstStyle/>
          <a:p>
            <a:pPr marL="685800" lvl="0" indent="0" algn="l" rtl="0">
              <a:lnSpc>
                <a:spcPct val="90000"/>
              </a:lnSpc>
              <a:spcBef>
                <a:spcPts val="0"/>
              </a:spcBef>
              <a:spcAft>
                <a:spcPts val="0"/>
              </a:spcAft>
              <a:buSzPts val="1800"/>
              <a:buNone/>
            </a:pPr>
            <a:r>
              <a:rPr lang="en-US" sz="1800" dirty="0"/>
              <a:t>This policy goes over the core security principles, C/C++ core security principles. Our security policy was developed to address evolving cyber threats and ensure compliance with regulatory standards. It supports defense-in-depth by implementing layered security measures, such as firewalls, encryption, and access controls, to protect against breaches at multiple levels.</a:t>
            </a:r>
            <a:endParaRPr sz="18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1042131" y="205740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F17D0BBF-9C83-9152-A1AA-8BF4B682BCC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626"/>
    </mc:Choice>
    <mc:Fallback>
      <p:transition spd="slow" advTm="27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The highest priority threats should be prioritized.</a:t>
            </a:r>
          </a:p>
          <a:p>
            <a:pPr marL="228600" lvl="0" indent="0" algn="l" rtl="0">
              <a:lnSpc>
                <a:spcPct val="107916"/>
              </a:lnSpc>
              <a:spcBef>
                <a:spcPts val="0"/>
              </a:spcBef>
              <a:spcAft>
                <a:spcPts val="0"/>
              </a:spcAft>
              <a:buSzPts val="1800"/>
              <a:buNone/>
            </a:pPr>
            <a:endParaRPr lang="en-US" sz="2000" dirty="0">
              <a:solidFill>
                <a:srgbClr val="FFFFFF"/>
              </a:solidFill>
            </a:endParaRPr>
          </a:p>
          <a:p>
            <a:pPr marL="228600" lvl="0" indent="0" algn="l" rtl="0">
              <a:lnSpc>
                <a:spcPct val="107916"/>
              </a:lnSpc>
              <a:spcBef>
                <a:spcPts val="0"/>
              </a:spcBef>
              <a:spcAft>
                <a:spcPts val="0"/>
              </a:spcAft>
              <a:buSzPts val="1800"/>
              <a:buNone/>
            </a:pPr>
            <a:r>
              <a:rPr lang="en-US" sz="2000" dirty="0">
                <a:solidFill>
                  <a:srgbClr val="FFFFFF"/>
                </a:solidFill>
              </a:rPr>
              <a:t>The low threats should not be disregarded but take less of a priority. </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3601697749"/>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lang="en-US"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STD-001-CPP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STD-003-CPP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STD-010-CPP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STD-002-CPP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STD-003-CPP p18</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STD-001-CPP p12</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STD-010-CPP p9</a:t>
                      </a:r>
                      <a:endParaRPr sz="1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STD-006-CPP p1</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STD-008-CPP p3</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STD-008-CPP p3</a:t>
                      </a:r>
                      <a:endParaRPr sz="1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STD-006-CPP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STD-008-CPP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STD-009-CPP</a:t>
                      </a:r>
                      <a:endParaRPr sz="1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F84BC5D2-02B0-F6F5-42E4-2F54CF6E84E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432"/>
    </mc:Choice>
    <mc:Fallback>
      <p:transition spd="slow" advTm="27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Validate</a:t>
            </a:r>
            <a:r>
              <a:rPr lang="en-US" sz="2800" b="1" dirty="0">
                <a:solidFill>
                  <a:schemeClr val="bg1"/>
                </a:solidFill>
                <a:effectLst/>
                <a:latin typeface="Calibri" panose="020F0502020204030204" pitchFamily="34" charset="0"/>
                <a:ea typeface="Calibri" panose="020F0502020204030204" pitchFamily="34" charset="0"/>
              </a:rPr>
              <a:t> </a:t>
            </a:r>
            <a:r>
              <a:rPr lang="en-US" sz="2800" dirty="0">
                <a:solidFill>
                  <a:schemeClr val="bg1"/>
                </a:solidFill>
                <a:effectLst/>
                <a:latin typeface="Calibri" panose="020F0502020204030204" pitchFamily="34" charset="0"/>
                <a:ea typeface="Calibri" panose="020F0502020204030204" pitchFamily="34" charset="0"/>
              </a:rPr>
              <a:t>Input Data</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Heed Compiler Warnings</a:t>
            </a:r>
            <a:endParaRPr lang="en-US" sz="2800" dirty="0">
              <a:solidFill>
                <a:schemeClr val="bg1"/>
              </a:solidFill>
              <a:latin typeface="Calibri" panose="020F0502020204030204" pitchFamily="34" charset="0"/>
              <a:ea typeface="Calibri" panose="020F0502020204030204" pitchFamily="34" charset="0"/>
            </a:endParaRP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Architect and Design for Security Policies</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Keep It Simple</a:t>
            </a:r>
            <a:endParaRPr lang="en-US" sz="2800" dirty="0">
              <a:solidFill>
                <a:schemeClr val="bg1"/>
              </a:solidFill>
              <a:latin typeface="Calibri" panose="020F0502020204030204" pitchFamily="34" charset="0"/>
              <a:ea typeface="Calibri" panose="020F0502020204030204" pitchFamily="34" charset="0"/>
            </a:endParaRP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Default Deny</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Adhere to the Principle of Least Privilege</a:t>
            </a:r>
            <a:endParaRPr lang="en-US" sz="2800" dirty="0">
              <a:solidFill>
                <a:schemeClr val="bg1"/>
              </a:solidFill>
              <a:latin typeface="Calibri" panose="020F0502020204030204" pitchFamily="34" charset="0"/>
              <a:ea typeface="Calibri" panose="020F0502020204030204" pitchFamily="34" charset="0"/>
            </a:endParaRP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Sanitize Data Sent to Other Systems</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Practice Defense in Depth </a:t>
            </a:r>
            <a:endParaRPr lang="en-US" sz="2800" dirty="0">
              <a:solidFill>
                <a:schemeClr val="bg1"/>
              </a:solidFill>
              <a:latin typeface="Calibri" panose="020F0502020204030204" pitchFamily="34" charset="0"/>
              <a:ea typeface="Calibri" panose="020F0502020204030204" pitchFamily="34" charset="0"/>
            </a:endParaRP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Use Effective Quality Assurance Techniques</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Adopt a Secure Coding Standard</a:t>
            </a:r>
            <a:endParaRPr sz="2800" dirty="0">
              <a:solidFill>
                <a:schemeClr val="bg1"/>
              </a:solidFill>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62AE0049-F790-D2E3-B488-39997EAAA0C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805"/>
    </mc:Choice>
    <mc:Fallback>
      <p:transition spd="slow" advTm="29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lvl="0" algn="l" rtl="0">
              <a:lnSpc>
                <a:spcPct val="90000"/>
              </a:lnSpc>
              <a:spcBef>
                <a:spcPts val="0"/>
              </a:spcBef>
              <a:spcAft>
                <a:spcPts val="0"/>
              </a:spcAft>
              <a:buClr>
                <a:schemeClr val="lt1"/>
              </a:buClr>
              <a:buSzPts val="2000"/>
              <a:buFont typeface="+mj-lt"/>
              <a:buAutoNum type="arabicPeriod"/>
            </a:pPr>
            <a:r>
              <a:rPr lang="en-US" sz="2800" dirty="0">
                <a:effectLst/>
                <a:latin typeface="Calibri" panose="020F0502020204030204" pitchFamily="34" charset="0"/>
                <a:ea typeface="Calibri" panose="020F0502020204030204" pitchFamily="34" charset="0"/>
              </a:rPr>
              <a:t>Do not define a C-style variadic function </a:t>
            </a:r>
          </a:p>
          <a:p>
            <a:pPr marL="342900" lvl="0" algn="l" rtl="0">
              <a:lnSpc>
                <a:spcPct val="90000"/>
              </a:lnSpc>
              <a:spcBef>
                <a:spcPts val="0"/>
              </a:spcBef>
              <a:spcAft>
                <a:spcPts val="0"/>
              </a:spcAft>
              <a:buClr>
                <a:schemeClr val="lt1"/>
              </a:buClr>
              <a:buSzPts val="2000"/>
              <a:buFont typeface="+mj-lt"/>
              <a:buAutoNum type="arabicPeriod"/>
            </a:pPr>
            <a:r>
              <a:rPr lang="en-US" sz="2800" dirty="0">
                <a:effectLst/>
                <a:latin typeface="Calibri" panose="020F0502020204030204" pitchFamily="34" charset="0"/>
                <a:ea typeface="Calibri" panose="020F0502020204030204" pitchFamily="34" charset="0"/>
              </a:rPr>
              <a:t>Do not depend on the order of evaluation for side effects.</a:t>
            </a:r>
          </a:p>
          <a:p>
            <a:pPr marL="342900" lvl="0" algn="l" rtl="0">
              <a:lnSpc>
                <a:spcPct val="90000"/>
              </a:lnSpc>
              <a:spcBef>
                <a:spcPts val="0"/>
              </a:spcBef>
              <a:spcAft>
                <a:spcPts val="0"/>
              </a:spcAft>
              <a:buClr>
                <a:schemeClr val="lt1"/>
              </a:buClr>
              <a:buSzPts val="2000"/>
              <a:buFont typeface="+mj-lt"/>
              <a:buAutoNum type="arabicPeriod"/>
            </a:pPr>
            <a:r>
              <a:rPr lang="en-US" sz="2800" dirty="0">
                <a:latin typeface="Calibri" panose="020F0502020204030204" pitchFamily="34" charset="0"/>
                <a:cs typeface="Calibri" panose="020F0502020204030204" pitchFamily="34" charset="0"/>
              </a:rPr>
              <a:t>Do not attempt to create a std::string from a null pointer</a:t>
            </a:r>
          </a:p>
          <a:p>
            <a:pPr marL="342900" lvl="0" algn="l" rtl="0">
              <a:lnSpc>
                <a:spcPct val="90000"/>
              </a:lnSpc>
              <a:spcBef>
                <a:spcPts val="0"/>
              </a:spcBef>
              <a:spcAft>
                <a:spcPts val="0"/>
              </a:spcAft>
              <a:buClr>
                <a:schemeClr val="lt1"/>
              </a:buClr>
              <a:buSzPts val="2000"/>
              <a:buFont typeface="+mj-lt"/>
              <a:buAutoNum type="arabicPeriod"/>
            </a:pPr>
            <a:r>
              <a:rPr lang="en-US" sz="2800" dirty="0">
                <a:effectLst/>
                <a:latin typeface="Calibri" panose="020F0502020204030204" pitchFamily="34" charset="0"/>
                <a:ea typeface="Calibri" panose="020F0502020204030204" pitchFamily="34" charset="0"/>
              </a:rPr>
              <a:t>Do not log unsanitized user input </a:t>
            </a:r>
            <a:endParaRPr lang="en-US" sz="2800" dirty="0">
              <a:effectLst/>
              <a:latin typeface="Calibri" panose="020F0502020204030204" pitchFamily="34" charset="0"/>
              <a:ea typeface="Calibri" panose="020F0502020204030204" pitchFamily="34" charset="0"/>
              <a:cs typeface="Calibri" panose="020F0502020204030204" pitchFamily="34" charset="0"/>
            </a:endParaRPr>
          </a:p>
          <a:p>
            <a:pPr marL="342900" lvl="0" algn="l" rtl="0">
              <a:lnSpc>
                <a:spcPct val="90000"/>
              </a:lnSpc>
              <a:spcBef>
                <a:spcPts val="0"/>
              </a:spcBef>
              <a:spcAft>
                <a:spcPts val="0"/>
              </a:spcAft>
              <a:buClr>
                <a:schemeClr val="lt1"/>
              </a:buClr>
              <a:buSzPts val="2000"/>
              <a:buFont typeface="+mj-lt"/>
              <a:buAutoNum type="arabicPeriod"/>
            </a:pPr>
            <a:r>
              <a:rPr lang="en-US" sz="2800" dirty="0">
                <a:effectLst/>
                <a:latin typeface="Calibri" panose="020F0502020204030204" pitchFamily="34" charset="0"/>
                <a:ea typeface="Calibri" panose="020F0502020204030204" pitchFamily="34" charset="0"/>
              </a:rPr>
              <a:t>Allocate sufficient memory for an object</a:t>
            </a:r>
            <a:endParaRPr lang="en-US" sz="2800" dirty="0">
              <a:latin typeface="Calibri" panose="020F0502020204030204" pitchFamily="34" charset="0"/>
              <a:ea typeface="Calibri" panose="020F0502020204030204" pitchFamily="34" charset="0"/>
              <a:cs typeface="Calibri" panose="020F0502020204030204" pitchFamily="34" charset="0"/>
            </a:endParaRPr>
          </a:p>
          <a:p>
            <a:pPr marL="342900" lvl="0" algn="l" rtl="0">
              <a:lnSpc>
                <a:spcPct val="90000"/>
              </a:lnSpc>
              <a:spcBef>
                <a:spcPts val="0"/>
              </a:spcBef>
              <a:spcAft>
                <a:spcPts val="0"/>
              </a:spcAft>
              <a:buClr>
                <a:schemeClr val="lt1"/>
              </a:buClr>
              <a:buSzPts val="2000"/>
              <a:buFont typeface="+mj-lt"/>
              <a:buAutoNum type="arabicPeriod"/>
            </a:pPr>
            <a:r>
              <a:rPr lang="en-US" sz="2800" dirty="0">
                <a:effectLst/>
                <a:latin typeface="Calibri" panose="020F0502020204030204" pitchFamily="34" charset="0"/>
                <a:ea typeface="Calibri" panose="020F0502020204030204" pitchFamily="34" charset="0"/>
              </a:rPr>
              <a:t>Use a static assertion to test the value of a constant expression</a:t>
            </a:r>
            <a:endParaRPr lang="en-US" sz="2800" dirty="0">
              <a:effectLst/>
              <a:latin typeface="Calibri" panose="020F0502020204030204" pitchFamily="34" charset="0"/>
              <a:ea typeface="Calibri" panose="020F0502020204030204" pitchFamily="34" charset="0"/>
              <a:cs typeface="Calibri" panose="020F0502020204030204" pitchFamily="34" charset="0"/>
            </a:endParaRPr>
          </a:p>
          <a:p>
            <a:pPr marL="342900" lvl="0" algn="l" rtl="0">
              <a:lnSpc>
                <a:spcPct val="90000"/>
              </a:lnSpc>
              <a:spcBef>
                <a:spcPts val="0"/>
              </a:spcBef>
              <a:spcAft>
                <a:spcPts val="0"/>
              </a:spcAft>
              <a:buClr>
                <a:schemeClr val="lt1"/>
              </a:buClr>
              <a:buSzPts val="2000"/>
              <a:buFont typeface="+mj-lt"/>
              <a:buAutoNum type="arabicPeriod"/>
            </a:pPr>
            <a:r>
              <a:rPr lang="en-US" sz="2800" dirty="0">
                <a:effectLst/>
                <a:latin typeface="Calibri" panose="020F0502020204030204" pitchFamily="34" charset="0"/>
                <a:ea typeface="Calibri" panose="020F0502020204030204" pitchFamily="34" charset="0"/>
              </a:rPr>
              <a:t>Handle all exceptions</a:t>
            </a:r>
            <a:endParaRPr lang="en-US" sz="2800" dirty="0">
              <a:latin typeface="Calibri" panose="020F0502020204030204" pitchFamily="34" charset="0"/>
              <a:ea typeface="Calibri" panose="020F0502020204030204" pitchFamily="34" charset="0"/>
              <a:cs typeface="Calibri" panose="020F0502020204030204" pitchFamily="34" charset="0"/>
            </a:endParaRPr>
          </a:p>
          <a:p>
            <a:pPr marL="342900" lvl="0" algn="l" rtl="0">
              <a:lnSpc>
                <a:spcPct val="90000"/>
              </a:lnSpc>
              <a:spcBef>
                <a:spcPts val="0"/>
              </a:spcBef>
              <a:spcAft>
                <a:spcPts val="0"/>
              </a:spcAft>
              <a:buClr>
                <a:schemeClr val="lt1"/>
              </a:buClr>
              <a:buSzPts val="2000"/>
              <a:buFont typeface="+mj-lt"/>
              <a:buAutoNum type="arabicPeriod"/>
            </a:pPr>
            <a:r>
              <a:rPr lang="en-US" sz="2800" dirty="0">
                <a:effectLst/>
                <a:latin typeface="Calibri" panose="020F0502020204030204" pitchFamily="34" charset="0"/>
                <a:ea typeface="Calibri" panose="020F0502020204030204" pitchFamily="34" charset="0"/>
              </a:rPr>
              <a:t>Catch exceptions by Ivalue reference. </a:t>
            </a:r>
            <a:endParaRPr lang="en-US" sz="2800" dirty="0">
              <a:effectLst/>
              <a:latin typeface="Calibri" panose="020F0502020204030204" pitchFamily="34" charset="0"/>
              <a:ea typeface="Calibri" panose="020F0502020204030204" pitchFamily="34" charset="0"/>
              <a:cs typeface="Calibri" panose="020F0502020204030204" pitchFamily="34" charset="0"/>
            </a:endParaRPr>
          </a:p>
          <a:p>
            <a:pPr marL="342900" lvl="0" algn="l" rtl="0">
              <a:lnSpc>
                <a:spcPct val="90000"/>
              </a:lnSpc>
              <a:spcBef>
                <a:spcPts val="0"/>
              </a:spcBef>
              <a:spcAft>
                <a:spcPts val="0"/>
              </a:spcAft>
              <a:buClr>
                <a:schemeClr val="lt1"/>
              </a:buClr>
              <a:buSzPts val="2000"/>
              <a:buFont typeface="+mj-lt"/>
              <a:buAutoNum type="arabicPeriod"/>
            </a:pPr>
            <a:r>
              <a:rPr lang="en-US" sz="2800" dirty="0">
                <a:effectLst/>
                <a:latin typeface="Calibri" panose="020F0502020204030204" pitchFamily="34" charset="0"/>
                <a:ea typeface="Calibri" panose="020F0502020204030204" pitchFamily="34" charset="0"/>
              </a:rPr>
              <a:t>Obey the one-definition rule</a:t>
            </a:r>
            <a:endParaRPr lang="en-US" sz="2800" dirty="0">
              <a:latin typeface="Calibri" panose="020F0502020204030204" pitchFamily="34" charset="0"/>
              <a:ea typeface="Calibri" panose="020F0502020204030204" pitchFamily="34" charset="0"/>
              <a:cs typeface="Calibri" panose="020F0502020204030204" pitchFamily="34" charset="0"/>
            </a:endParaRPr>
          </a:p>
          <a:p>
            <a:pPr marL="342900" lvl="0" algn="l" rtl="0">
              <a:lnSpc>
                <a:spcPct val="90000"/>
              </a:lnSpc>
              <a:spcBef>
                <a:spcPts val="0"/>
              </a:spcBef>
              <a:spcAft>
                <a:spcPts val="0"/>
              </a:spcAft>
              <a:buClr>
                <a:schemeClr val="lt1"/>
              </a:buClr>
              <a:buSzPts val="2000"/>
              <a:buFont typeface="+mj-lt"/>
              <a:buAutoNum type="arabicPeriod"/>
            </a:pPr>
            <a:r>
              <a:rPr lang="en-US" sz="2800" dirty="0">
                <a:effectLst/>
                <a:latin typeface="Calibri" panose="020F0502020204030204" pitchFamily="34" charset="0"/>
                <a:ea typeface="Calibri" panose="020F0502020204030204" pitchFamily="34" charset="0"/>
              </a:rPr>
              <a:t>Do not delete a polymorphic object without a virtual destructor</a:t>
            </a:r>
            <a:endParaRPr sz="2800" dirty="0">
              <a:latin typeface="Calibri" panose="020F0502020204030204" pitchFamily="34" charset="0"/>
              <a:cs typeface="Calibri" panose="020F0502020204030204" pitchFamily="34" charset="0"/>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E66B1960-B72B-F225-D2BD-F88E3B40357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085"/>
    </mc:Choice>
    <mc:Fallback>
      <p:transition spd="slow" advTm="28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in rest – </a:t>
            </a:r>
            <a:r>
              <a:rPr lang="en-US" sz="1800" dirty="0">
                <a:effectLst/>
                <a:latin typeface="Calibri" panose="020F0502020204030204" pitchFamily="34" charset="0"/>
                <a:ea typeface="Calibri" panose="020F0502020204030204" pitchFamily="34" charset="0"/>
              </a:rPr>
              <a:t>Encryption in rest protects stored data. This may include hard drives, phones, computers, and cloud assets, among others. Protection of this data can be done through encryption tools, disk encryption and security for mobile devices and computers.</a:t>
            </a:r>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at flight – </a:t>
            </a:r>
            <a:r>
              <a:rPr lang="en-US" sz="1800" dirty="0">
                <a:effectLst/>
                <a:latin typeface="Calibri" panose="020F0502020204030204" pitchFamily="34" charset="0"/>
                <a:ea typeface="Calibri" panose="020F0502020204030204" pitchFamily="34" charset="0"/>
              </a:rPr>
              <a:t>Encryption at flight is about protecting data that is moving. This can be between two devices within a network or moving outside of a network. This can be protected through examples such as email encryption, DLP solutions, and solid network security features, such as firewalls and authentication. It is also important to consider the path data may be taking, and the security of this path.</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use - </a:t>
            </a:r>
            <a:r>
              <a:rPr lang="en-US" sz="1800" dirty="0">
                <a:effectLst/>
                <a:latin typeface="Calibri" panose="020F0502020204030204" pitchFamily="34" charset="0"/>
                <a:ea typeface="Calibri" panose="020F0502020204030204" pitchFamily="34" charset="0"/>
              </a:rPr>
              <a:t>Encryption in use protects data that is created, edited, or otherwise defined as in-use. Protection of this data can be done by ensuring data control and protection exists prior to use, and in place in the first place. Managing access rights and identity will also minimize risk to this data.</a:t>
            </a: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CC1E6803-57FD-5E4C-5F52-E6E3FE9C009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016"/>
    </mc:Choice>
    <mc:Fallback>
      <p:transition spd="slow" advTm="28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 – </a:t>
            </a:r>
            <a:r>
              <a:rPr lang="en-US" sz="1800" dirty="0">
                <a:effectLst/>
                <a:latin typeface="Calibri" panose="020F0502020204030204" pitchFamily="34" charset="0"/>
                <a:ea typeface="Calibri" panose="020F0502020204030204" pitchFamily="34" charset="0"/>
              </a:rPr>
              <a:t>Authentication is the act of confirming one’s identity. This can cover a range of types, but often are examples such as static passwords, one-time passwords, certifications, and biometric credentials. These forms of identification work to ensure a person is who they claim to be.</a:t>
            </a:r>
          </a:p>
          <a:p>
            <a:pPr marL="0" lvl="0" indent="0" algn="l" rtl="0">
              <a:lnSpc>
                <a:spcPct val="90000"/>
              </a:lnSpc>
              <a:spcBef>
                <a:spcPts val="0"/>
              </a:spcBef>
              <a:spcAft>
                <a:spcPts val="0"/>
              </a:spcAft>
              <a:buClr>
                <a:schemeClr val="lt1"/>
              </a:buClr>
              <a:buSzPts val="2400"/>
              <a:buNone/>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Authorization – </a:t>
            </a:r>
            <a:r>
              <a:rPr lang="en-US" sz="1800" dirty="0">
                <a:effectLst/>
                <a:latin typeface="Calibri" panose="020F0502020204030204" pitchFamily="34" charset="0"/>
                <a:ea typeface="Calibri" panose="020F0502020204030204" pitchFamily="34" charset="0"/>
              </a:rPr>
              <a:t>Authorization specifies the access rights and privileges of a user, and are an important part of information and computer security. Where authentication confirms an identity, authorization determines what a user can and cannot access in the first place, limiting possible vulnerabilities when someone may interact with sensitive data they may not need to access, or the permissions one may have during access.</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Accounting – </a:t>
            </a:r>
            <a:r>
              <a:rPr lang="en-US" sz="1800" dirty="0">
                <a:effectLst/>
                <a:latin typeface="Calibri" panose="020F0502020204030204" pitchFamily="34" charset="0"/>
                <a:ea typeface="Calibri" panose="020F0502020204030204" pitchFamily="34" charset="0"/>
              </a:rPr>
              <a:t>Accounting is the process of keeping track of activity while interacting with a system, showing timestamps, accessed resources, and data transfer information. This is valuable in both creating a “bread crumb trail” in user activity, and also for the purposes of forensic analysis and investigation, should it be required.</a:t>
            </a:r>
            <a:endParaRPr lang="en-US" sz="2400" dirty="0"/>
          </a:p>
          <a:p>
            <a:pPr marL="0" lvl="0" indent="0" algn="l" rtl="0">
              <a:lnSpc>
                <a:spcPct val="90000"/>
              </a:lnSpc>
              <a:spcBef>
                <a:spcPts val="0"/>
              </a:spcBef>
              <a:spcAft>
                <a:spcPts val="0"/>
              </a:spcAft>
              <a:buClr>
                <a:schemeClr val="lt1"/>
              </a:buClr>
              <a:buSzPts val="2400"/>
              <a:buNone/>
            </a:pP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EFC0F593-BDC4-F8CE-6918-1F2298BB9AC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590"/>
    </mc:Choice>
    <mc:Fallback>
      <p:transition spd="slow" advTm="29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br>
              <a:rPr lang="en-US" dirty="0"/>
            </a:br>
            <a:r>
              <a:rPr lang="en-US" dirty="0"/>
              <a:t>Pop Back</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computer code with green and white text&#10;&#10;Description automatically generated">
            <a:extLst>
              <a:ext uri="{FF2B5EF4-FFF2-40B4-BE49-F238E27FC236}">
                <a16:creationId xmlns:a16="http://schemas.microsoft.com/office/drawing/2014/main" id="{C174EE7C-837A-764E-17DA-0E2DCFFD713F}"/>
              </a:ext>
            </a:extLst>
          </p:cNvPr>
          <p:cNvPicPr>
            <a:picLocks noChangeAspect="1"/>
          </p:cNvPicPr>
          <p:nvPr/>
        </p:nvPicPr>
        <p:blipFill>
          <a:blip r:embed="rId7"/>
          <a:stretch>
            <a:fillRect/>
          </a:stretch>
        </p:blipFill>
        <p:spPr>
          <a:xfrm>
            <a:off x="1047045" y="2468475"/>
            <a:ext cx="8232757" cy="1457528"/>
          </a:xfrm>
          <a:prstGeom prst="rect">
            <a:avLst/>
          </a:prstGeom>
        </p:spPr>
      </p:pic>
      <p:pic>
        <p:nvPicPr>
          <p:cNvPr id="5" name="Picture 4">
            <a:extLst>
              <a:ext uri="{FF2B5EF4-FFF2-40B4-BE49-F238E27FC236}">
                <a16:creationId xmlns:a16="http://schemas.microsoft.com/office/drawing/2014/main" id="{0F63E7E2-23EE-B06B-6F32-6E61D9880F63}"/>
              </a:ext>
            </a:extLst>
          </p:cNvPr>
          <p:cNvPicPr>
            <a:picLocks noChangeAspect="1"/>
          </p:cNvPicPr>
          <p:nvPr/>
        </p:nvPicPr>
        <p:blipFill>
          <a:blip r:embed="rId8"/>
          <a:stretch>
            <a:fillRect/>
          </a:stretch>
        </p:blipFill>
        <p:spPr>
          <a:xfrm>
            <a:off x="1047044" y="4337105"/>
            <a:ext cx="8232757" cy="314369"/>
          </a:xfrm>
          <a:prstGeom prst="rect">
            <a:avLst/>
          </a:prstGeom>
        </p:spPr>
      </p:pic>
      <p:pic>
        <p:nvPicPr>
          <p:cNvPr id="10" name="Audio 9">
            <a:hlinkClick r:id="" action="ppaction://media"/>
            <a:extLst>
              <a:ext uri="{FF2B5EF4-FFF2-40B4-BE49-F238E27FC236}">
                <a16:creationId xmlns:a16="http://schemas.microsoft.com/office/drawing/2014/main" id="{91828163-F544-3098-C500-C48A8BD5B628}"/>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036"/>
    </mc:Choice>
    <mc:Fallback>
      <p:transition spd="slow" advTm="8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CF25-5381-3413-0B5A-53EE8C1D7D36}"/>
              </a:ext>
            </a:extLst>
          </p:cNvPr>
          <p:cNvSpPr>
            <a:spLocks noGrp="1"/>
          </p:cNvSpPr>
          <p:nvPr>
            <p:ph type="title"/>
          </p:nvPr>
        </p:nvSpPr>
        <p:spPr/>
        <p:txBody>
          <a:bodyPr/>
          <a:lstStyle/>
          <a:p>
            <a:r>
              <a:rPr lang="en-US" dirty="0"/>
              <a:t>Erase Check</a:t>
            </a:r>
          </a:p>
        </p:txBody>
      </p:sp>
      <p:pic>
        <p:nvPicPr>
          <p:cNvPr id="5" name="Picture 4" descr="A computer screen shot of a computer code&#10;&#10;Description automatically generated">
            <a:extLst>
              <a:ext uri="{FF2B5EF4-FFF2-40B4-BE49-F238E27FC236}">
                <a16:creationId xmlns:a16="http://schemas.microsoft.com/office/drawing/2014/main" id="{B1F710A0-D6E1-9F83-982C-C4F0FC9F92FA}"/>
              </a:ext>
            </a:extLst>
          </p:cNvPr>
          <p:cNvPicPr>
            <a:picLocks noChangeAspect="1"/>
          </p:cNvPicPr>
          <p:nvPr/>
        </p:nvPicPr>
        <p:blipFill>
          <a:blip r:embed="rId4"/>
          <a:stretch>
            <a:fillRect/>
          </a:stretch>
        </p:blipFill>
        <p:spPr>
          <a:xfrm>
            <a:off x="1332681" y="2575816"/>
            <a:ext cx="7947121" cy="1181265"/>
          </a:xfrm>
          <a:prstGeom prst="rect">
            <a:avLst/>
          </a:prstGeom>
        </p:spPr>
      </p:pic>
      <p:pic>
        <p:nvPicPr>
          <p:cNvPr id="7" name="Picture 6">
            <a:extLst>
              <a:ext uri="{FF2B5EF4-FFF2-40B4-BE49-F238E27FC236}">
                <a16:creationId xmlns:a16="http://schemas.microsoft.com/office/drawing/2014/main" id="{FDC74A44-CBDD-5A64-6A3F-4D471D707D8B}"/>
              </a:ext>
            </a:extLst>
          </p:cNvPr>
          <p:cNvPicPr>
            <a:picLocks noChangeAspect="1"/>
          </p:cNvPicPr>
          <p:nvPr/>
        </p:nvPicPr>
        <p:blipFill>
          <a:blip r:embed="rId5"/>
          <a:stretch>
            <a:fillRect/>
          </a:stretch>
        </p:blipFill>
        <p:spPr>
          <a:xfrm>
            <a:off x="1332680" y="4123074"/>
            <a:ext cx="7947121" cy="304843"/>
          </a:xfrm>
          <a:prstGeom prst="rect">
            <a:avLst/>
          </a:prstGeom>
        </p:spPr>
      </p:pic>
      <p:pic>
        <p:nvPicPr>
          <p:cNvPr id="12" name="Audio 11">
            <a:hlinkClick r:id="" action="ppaction://media"/>
            <a:extLst>
              <a:ext uri="{FF2B5EF4-FFF2-40B4-BE49-F238E27FC236}">
                <a16:creationId xmlns:a16="http://schemas.microsoft.com/office/drawing/2014/main" id="{530EB694-5CBE-4518-CE05-D17532CF049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72779927"/>
      </p:ext>
    </p:extLst>
  </p:cSld>
  <p:clrMapOvr>
    <a:masterClrMapping/>
  </p:clrMapOvr>
  <mc:AlternateContent xmlns:mc="http://schemas.openxmlformats.org/markup-compatibility/2006">
    <mc:Choice xmlns:p14="http://schemas.microsoft.com/office/powerpoint/2010/main" Requires="p14">
      <p:transition spd="slow" p14:dur="2000" advTm="8494"/>
    </mc:Choice>
    <mc:Fallback>
      <p:transition spd="slow" advTm="8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138</TotalTime>
  <Words>1294</Words>
  <Application>Microsoft Office PowerPoint</Application>
  <PresentationFormat>Widescreen</PresentationFormat>
  <Paragraphs>111</Paragraphs>
  <Slides>17</Slides>
  <Notes>14</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Century Gothic</vt:lpstr>
      <vt:lpstr>Gothic century</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Unit Testing Pop Back</vt:lpstr>
      <vt:lpstr>Erase Check</vt:lpstr>
      <vt:lpstr>Multiply Entries</vt:lpstr>
      <vt:lpstr>Out Of Range</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martin richardson</cp:lastModifiedBy>
  <cp:revision>5</cp:revision>
  <dcterms:created xsi:type="dcterms:W3CDTF">2020-08-19T17:59:24Z</dcterms:created>
  <dcterms:modified xsi:type="dcterms:W3CDTF">2024-10-20T23:49:13Z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